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1C0FA-C172-4C93-A7F5-8B30F1B3B35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A543-1E3D-44A7-A4A4-B699FE3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922DB3F9-46E3-44A3-893D-E49E48621AC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423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28083CC1-9D44-4298-B3C8-C1E95487CFD5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7146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4413C16D-1996-4B7C-A35F-D7926E7F1462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286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A184C226-EBC8-4C99-A5D9-C8203D4396E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615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77B46551-D5EE-4156-8462-5C9BDA70C2F4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049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F0FBA283-8972-403C-B759-62981A1B63DF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7577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8A9C202A-E755-420F-A48E-8C2C8F46760B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162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D946A4B0-94E4-464C-9D78-6A1E63C5CA5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149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8317B0D5-0907-4089-8BE5-64B3E17D7117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01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79C5D13C-C69A-44CF-8967-F8020F6B7E9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902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BFCDBA02-2BA5-43D8-B6CE-72FAF5EF7BA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939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82102C41-495C-4149-801F-D643BFBE908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59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F950048E-DB1B-4C4D-A559-ED1FF50C82A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28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D21B4BC0-744D-4ACF-AE08-B7798BEE70D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813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6E543D51-71CE-46C0-ACF7-94A867D0964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459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A1C4609C-2DF4-4479-8930-F95439BA746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236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fld id="{0852E81A-128A-4BDB-9F21-CD78C61A639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19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8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286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8C2D6-56A9-45B9-B29B-B7247B87D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3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2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79EB-B991-44C2-9990-E21D1CBA108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0E11-0A81-40B6-A903-B98516FC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2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041526" y="498475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62201" y="0"/>
            <a:ext cx="7635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chemeClr val="bg1"/>
                </a:solidFill>
              </a:rPr>
              <a:t>Romeo and Juliet</a:t>
            </a:r>
          </a:p>
        </p:txBody>
      </p:sp>
      <p:pic>
        <p:nvPicPr>
          <p:cNvPr id="2055" name="Picture 7" descr="H:\romeo and juliet\ear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9" y="1676400"/>
            <a:ext cx="4276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ttp://2.bp.blogspot.com/-IlNTZVjyNKA/Tz6E96tJOjI/AAAAAAAAAFs/_XrFLEgkpCs/s1600/romj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 b="34740"/>
          <a:stretch>
            <a:fillRect/>
          </a:stretch>
        </p:blipFill>
        <p:spPr bwMode="auto">
          <a:xfrm>
            <a:off x="1752600" y="17526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0198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Lady Montague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Romeo’s Mom</a:t>
            </a:r>
          </a:p>
          <a:p>
            <a:r>
              <a:rPr lang="en-US" altLang="en-US">
                <a:solidFill>
                  <a:schemeClr val="bg1"/>
                </a:solidFill>
              </a:rPr>
              <a:t>Dies of grief for love of her son</a:t>
            </a:r>
          </a:p>
        </p:txBody>
      </p:sp>
      <p:pic>
        <p:nvPicPr>
          <p:cNvPr id="19460" name="Picture 2" descr="http://www.hotflick.net/flicks/1996_Romeo_+_Juliet/996RNJ_Christina_Pickles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5"/>
          <a:stretch>
            <a:fillRect/>
          </a:stretch>
        </p:blipFill>
        <p:spPr bwMode="auto">
          <a:xfrm>
            <a:off x="8134350" y="1981201"/>
            <a:ext cx="253365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t1.gstatic.com/images?q=tbn:ANd9GcTXCGyfT9HZoRUEcvkmLec8QH7XtxHonMEOPn2GbBcn6eyNhHQExCNZdTBf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9812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48768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Lord Montague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286000"/>
            <a:ext cx="3848100" cy="4114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Romeo’s dad</a:t>
            </a:r>
          </a:p>
          <a:p>
            <a:r>
              <a:rPr lang="en-US" altLang="en-US">
                <a:solidFill>
                  <a:schemeClr val="bg1"/>
                </a:solidFill>
              </a:rPr>
              <a:t>Worries about Romeo’s sadness</a:t>
            </a:r>
          </a:p>
          <a:p>
            <a:r>
              <a:rPr lang="en-US" altLang="en-US">
                <a:solidFill>
                  <a:schemeClr val="bg1"/>
                </a:solidFill>
              </a:rPr>
              <a:t>Patriarch  (head man) of the Montagues</a:t>
            </a:r>
          </a:p>
          <a:p>
            <a:r>
              <a:rPr lang="en-US" altLang="en-US">
                <a:solidFill>
                  <a:schemeClr val="bg1"/>
                </a:solidFill>
              </a:rPr>
              <a:t>Loves his son</a:t>
            </a:r>
          </a:p>
        </p:txBody>
      </p:sp>
      <p:pic>
        <p:nvPicPr>
          <p:cNvPr id="20484" name="Picture 5" descr="monte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1"/>
            <a:ext cx="23622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postfiles13.naver.net/20101022_300/eunja10753_1287699764650cghdh_jpg/히히3montague역antonio_pierfederici_eunja10753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6964"/>
            <a:ext cx="17526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42672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Balthasar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Romeo’s servant</a:t>
            </a:r>
          </a:p>
          <a:p>
            <a:r>
              <a:rPr lang="en-US" altLang="en-US">
                <a:solidFill>
                  <a:schemeClr val="bg1"/>
                </a:solidFill>
              </a:rPr>
              <a:t>He goes to tell Romeo that Juliet is dead (he doesn’t know that it is a fake death)</a:t>
            </a:r>
          </a:p>
        </p:txBody>
      </p:sp>
      <p:pic>
        <p:nvPicPr>
          <p:cNvPr id="21508" name="Picture 2" descr="http://postfiles14.naver.net/20101022_269/eunja10753_1287699991722O1cvF_jpg/히히12_balthasar역keith_skinner_eunja10753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295401"/>
            <a:ext cx="26193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http://membres.multimania.fr/cleclert/castb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30749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9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724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Abraham or Abram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Lord Montague’s servant</a:t>
            </a:r>
          </a:p>
          <a:p>
            <a:r>
              <a:rPr lang="en-US" altLang="en-US">
                <a:solidFill>
                  <a:schemeClr val="bg1"/>
                </a:solidFill>
              </a:rPr>
              <a:t>Fights Sampson and Gregory in the beginning</a:t>
            </a:r>
          </a:p>
        </p:txBody>
      </p:sp>
      <p:pic>
        <p:nvPicPr>
          <p:cNvPr id="22532" name="Picture 2" descr="http://postfiles9.naver.net/20101022_72/eunja10753_1287700266511lXdfo_jpg/1.1_eunja10753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5"/>
          <a:stretch>
            <a:fillRect/>
          </a:stretch>
        </p:blipFill>
        <p:spPr bwMode="auto">
          <a:xfrm>
            <a:off x="7086600" y="1295400"/>
            <a:ext cx="2438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4" descr="data:image/jpeg;base64,/9j/4AAQSkZJRgABAQAAAQABAAD/2wCEAAkGBhQSERUUExQWFRUWGBgXFxcYFxgXHRgaFhcYGBgcGhcYHSYeFxojGhcXHy8gJCcpLSwsFR4xNTAqNSYsLCoBCQoKDgwOGg8PGikkHyQsKSopLCwsLCwpKSopLCwpLCkpKSkpKSksKSksLCwpLCwpLCwpKSwpKSwpLCwsLCwsKf/AABEIAKgBKwMBIgACEQEDEQH/xAAcAAACAgMBAQAAAAAAAAAAAAAABQQGAgMHAQj/xABJEAABAwIDBAYFCgMFBwUAAAABAAIRAyEEEjEFBkFREyJhcYGRMqGxwdEHFCNCUlSSk9LwFRjhM0NTcqIIFiRigoPxY3OywsP/xAAaAQACAwEBAAAAAAAAAAAAAAAAAwECBAUG/8QALhEAAgIBBAEDAwIGAwAAAAAAAAECEQMEEiExQRMiUTJxgSNhBaGx0eHwFDOR/9oADAMBAAIRAxEAPwDhqEIQAIQhAAhCEACEIQAIQhAAhCEACEIQAIQhAAhCEACEIQAIQhAAhCEACEIQAIQhAAhCEACEIQAIQhAAhCEACEIQB1Xdb5CH43CUcSMW1gqtzZTSJi5GucTomv8ALTU+/M/Jd+tXzcFzhsDDFhgikT4Z3T6k32C5wqgVHFznMzDxPFKlk2youo2rOWfy01PvrPyXfrR/LTU+/M/Jd+td4WDqoBAkSdBzTG6KHCv5aan35n5Lv1o/lpqffmfku/Wu8BCkDg/8tNT78z8l360fy01PvzPyXfrXeEIA4P8Ay01PvzPyXfrR/LTU+/M/Jd+tdi2rvTQw5yvdL/sgSb8+AUWnvxhzA62YmMuW/fOkKu5E0zk/8tNT76z8l360fy01PvzPyXfrXb8Bjm1W5m8yI5QeKkqU7IOD/wAtNT76z8l360fy01PvrPyXfrXeJRKkDg/8tNT78z8l3614/wD2bKgBPz1h/wCy79a7zKjVdpU2+k9o7yFDdEpN9HDz/s21AJOOYOP9i79aSH5HqQJB2i0R/wCg+/d119A47FNrU3sp1GS5pAObRc62pu++k55c0uECHC88zbRZsmVxfHQ2OO+0c3qfJSMxazFteOB6Jwk8gMyy2l8jtWg5odWHWaHf2ZtPD0tV0LY+LoNfSfBDqQBLftvDj7jPgnlTbDMQ89K0wQXN7CB1QlvPJVzySsa8nINl/JC6u5zBiWNeBIa6met3dZS8R8hldgH0zS4uDcoYTqJmZ8FcmUy2oHNP0mp7LrqGymNZSpscQXBrSb6k8b9qvDLKTqyrikfOTPknEw7GNaQSCDSdY/i5psPkEccOa7cbTcACYFJ3DhOfVdM+UKrSaOqwGpIDiO0SFW9lbwubQq0cln3BnSwEeKl5ZJtWDiqsp+z/AJDn1qLqjMWwkODQwUzJJANiXjgT+ErDG/IbXp4mlh+nYTVBIdkIaIBMelJNirLV24+i4kHrSYI+qdPFJn7cqmqyqHHMwtIcST1gerYoWWTFWhLvZ8kr8EQOn6TSSKTmgEiRBJIdInyKww3yS1arGmnXpucQ9zmwQGNY0GS4mJMxCtO8O8tbEWrPLgIAgACQSbwO0pV/HnCGBzg3LlgHKCNb87tHkmKU30Q5IWbW+Sh2GFLpcVSa57Zc2DLNbG/MRKTv3MyCmalYNzkhwDCSxoyw43EzOnYrNtCuajekc4ue90GZMyOfNSNv4imWwGy9wbMCwIB05CCPJL9WXPJfg53tDZopvIa/MAbHLlnwkwpNPd0uo9Ln+tljKeQOs+pSNrbKyMDtSTbtFr+tP8NUnZ8DUVwT+VHuTIzbor5Kh/CbxnHktzNgE/WHkpVaztbqThqkCZvwU73ZW2QGbtOM9cQOz+qyZuuT/eAf9J+KdYd0Aiba+K20TlJc4TpbmhyYK2K9jblivUyGuKZmB1C73hKN4dkfNcTUoZw/ozGYCJsDpJjVWzZxLCKnEuk+dlWd7MV0mMrP+04H/SExOyebPovcTEZdhYQTGamRPZmeoOC287C1RVeQ4PGW50bPDloq9sTaD3bJwjB6DacR/wA2d/xWHzA4gMbUdkg5Q7ge9Y5Nud/g0xS20y61PlH6RzmMaA37U3jsHNMsDsOnX6Oqxz2EXcbySNInQdqQ7lbAoOcaZcH9E4kc3zc35A2XRHYcWtEaRaO5MrdyLuuDRTw9Rv8AeZgJ9JonskjUhZfP25ywXc0gOHKRKVY7avQPd0j3uYGl0geiZsCRqqZS2ga73vzvZUN5Bju07FKlf0kNV2dSXhdGqq9Gn0OEa2nWd0pgyXZrky6zpAGq27OrPv0tTMbRMeKcm3wVKrvtVHT1OdoPgAq7gq7m1WvmY+Cum26mHfW+kNwNeF1TKtKm2o7K6RePWltUWuzpO5uNpmhmLgHuc7MC4Dja3cQrKKg5hcS6AGreY5DuTWm4sIDTEi10t5VCkQ+WdE3i2uKFEkEZzZo7+MdiolDebEAgNcXSRAmbzYeJUHFYvN6RJPaZUndCH45rTcMD6gHa0W9bgfBZfUllmWXBa97dvPota0WcW3jnxjslc2xOJLyTfzTreHFmriCXOkTAjQAdnFJnNk9W/wBr4eCtKScrZ28OPZjpfk1UMS9mhI8U/wBl741WQ2p1m6A8R3pRkBWio8AwCovwWklXIx3yZ0OWrS+vDi3WSTcDyJ8Up2PvBUe8GoAwDSVM2njTWIBt0bWtA8LnvJSh4EkePkmQ2rwcnK7fBZji8ps9pLhJd4pTjMRWFTM2pdsXBiI0SljjNit7nXLjx4JlK7EqyR09RzjmcXEmSSZ1WdEOET1Wk3J7Cl7aikVMQHjJcNJRJfBZ9GmuwmZnKXHKeRN/FRWgZiIgNAk8ypmId1W8BmIM+AHqC01hYxxspjUVbEKKo14imct+MFQcTRAAi17BMHu5yeARRwecuykEiCAe3XyEqu9KNkUjTQaXUgCW9V5McbwLqbTrDoOEiqL9kH1WUarhMgMGJJmdZFj4StTHE0o0BIM+BVFT5Ra6XJKx2wKeJdhqLHZcz3gu5Wafim28+7VHB0mUqUnrguJNyS13DwS3Z+Pp0a2FLjDW1HZnHtaL+pMN7d4aWJk0nZgHtvw9F2inGmqGRpxtkXdrZFOpTJc0Ekm8A8YHsTZ27FEizW+QSjYG3KdOnlc4AgnW3EmfWm38WpGIeB4i/FbHQlGvDbtMIdNNtjGmoWZ3SpkRlAHYSptDHsabv04SFlS2iwT1plFICgbcwwpVSxukCPFUba5+mf3+4K6bzYrNiHBpmzR5BUjaP9q6eaEWZ2bYuJb/AA7BsBDctDpD2uzvt5Qs3bZbUhr4YwSQBxKr+wa5dgsM0mwaQPxOUsUgDfgUnaubLt9Fm3TwlZhGIpukAnqAwXNFyPUuq7M2g2vSbUaCA4SAdRwuuJ7Lxz2N6piDIM+BVi2Nv2/DtFPKHsmb6gamCFRZNsuQq0XfePDudhq4MGWuI4QGwR42VN2Jsz6B1QXllr6QnFX5ScNUova9r2ucC0NImQ4RMrTsyhTbTc9ruq5thOlrp2NK7Fz6owxDyWiCdPXFlA2RSrNeTM3MSZ0Cc1q1M2BbMD1gJdgafzeS6pmMOOvYIV1xzZV/Ai3jqE1iH2gaJQyG6HUe1T9t1OkcXcYE9qVvwhc6RpYd1lm9RNl22lwOehaC45r6eUKBi8UWuie0Lc+sGHrXJhKdpEF1rTJ8FmpvJbLSMvn8q0fJ/iQMZTPF2dnmwu/+oVHLVYtzA755h4Gr83AdVgJeQOMAFNftaFwbbHW3KcYmqBHpO070uw1K5NxbRTa9T6R5NyXEnzWh1dZnyz0cXUaZGqMSHE4MuqAEkQZkerwVhc7klWJxEOIFzpEwrxdMrJKS5JZ2JXqGabCZ5fvkFkN1MVHWoumOEfFSdnbQqBoExHapFbeio3R58yt8cMXHlnn55am0uRIN28S0/wBhU8lg/YmIn+xqfhKfUt6a5v0h81O/3gril0jqkCcrRaXOibA8ANT2jmr7IpW2THI5Okil/wAPrNPWo1I/yn4L2jgnZrscOPolW7B701aj8ge6TYSBEyNTwESfBe7Z3mqNmlSdmcLOqEDXjlHJKm4JcM0QxzbpoqTcOYJALouRB/fFeOaW2c2L91ospFZ1WoZe9x7yYWLahFnS4cJvF5tOiSrapsJ4WlwLNpV3U3ADVjhJ5E3PkFtpPynMI1NvCSnGO2lncHOptAbeABcARfvkrLB4wNfUORhGoBGmbWO6PWnelxtMqlXgQbVxhcO0kk/BLa2IPE25cZKdbZqBzgAwWBNhrMuPwWnow8TDblpc3j1IzDsBSvSr2kSfkr9WtLC2OMAnhpPit9EtDBk0GUOni4T6kY4DRrcoa4yeYOnsWmjUEWtME96dFLgi6NzGAlbenFuyPIKfs7DMexg0cS4Ok2NjEDh/VaW7Ny3qMLg09aDqOQVpwt2SmqDaFXM7kCBE/wCWwSnG1nZWhthp2q14XZ1CoTnc4GTkHGJtPMrRiMLQa5wYHRBIzRJcOHZ/RLa20S5IquGpOcTOo1Vd2mCKr55+5X9opNlzbl1nTzIuqPvA2MTUHb7grwybn0F2Xnd+uBhKU6hpjzKaYUhxEnUqsbMqf8NSHJvvKd7NeCWzzRKHDZIzxLCDAkBaqTtZUnaOPkgN0hLsRWAYJ1KyQg5LkY+AdihnUo7VcBE9WDZV9rr6qwbP3ffXYXtIj+i2LFVCnIl47aThUIHDKP8ASAtNbFOi5OinbS3Wq9IX5gBmEeoBY7X2JVbHVJ4mGlJyxqi6dioV7aqY3aTOhfeHGSPP4JRUovykRHfZS9k7uVcSCKYs0dd5BytA5xcnsH9VEYxXLCm3wbNsbSNMt/5mNJ8krZ01d5cxjnARMCwA5u0HiU9xO8eDw9Zuai7EObSDQ45coJ4imbejFyTEpbh9731XZGU2jrEtAMNaNZjSe1M65URsYJupSoY4DduHA4mq1jSRLWHO4AnUlvVZ5k9i0HEl+OqVKJy02dSiBaGDqxzuAFmzEEyXEGdSe2bz4LRhwGPsDAJ7Uje2vcq+Dd/x8cGnCV/I4pVM1/NYV7XlePIPYfIqFjqkNOfThFp7+SRRrvgwG023GYH3L2jhc5FSxAMC3GOBSfZ2Ga9z+kFwcwAMW/eqfYLKGkNfmZHA6TbX2KZSjj5FZISlBpPsgY7HuaOqOzvWGCDqt9ISjG4o5iNIOnLgpOExJmJtFhpdbsfv58HnXHa6ZYaTAPfxU7evaYZhcO2kwAmlmc4iZOdwMcusCTzsOCr9LHuafDTtTHGVc+GoPsQDVp20s4P/AP09SNRJbaNej/7Bdu9iqjy4vLZFuqI1ToBuhge1VzB1RQcSZh0ARw7fWmVPZ5a8nO4g8jxnUyJKxS5OzHi0MXMhan0Bx71uDjF1pfWgaCeBPaqqTGbIp2xNtNzxBnq6Hv8A/ClYfaQBzEWIv2WC2Y2mC0g8Un2fUpkFj6wZBi7b94v1hp5rZCfk5GbTNz9vklY/Eue8OaNL24gJZRBBMuIknssJ95UitiCH/Qk1BBAIGveBMdy106Rkve03sbEQZuiWQyzhKL2vwKcRVJ8St1KhDJ5iy9xrA91sovzFvJbnvikGyJ7DyEJuNXG2LkS9mVQWtbkJh8k9/CVY6tVrnSGkSIg99/YqtgNsZWCll1Mh3bKlneluaMjgRMp6afBRRbRufgXOc2B6JJkmOPNKcViSSZGpMmVPxO2xAsQXy+OzSD4pGXlxcRoTfxWXM64Q2ueQGJiJHHzVa2s+azzESfcFYaj58P2fWq5tIfSu7/crY+wRatlUT0FP/L7ymFJxAHirNsHc6gdmYbEVMT0ZdTnKQPtOFrzwTHZ26fT0mtpVWOInWxuVLyrlDfTbVop+zsQ4vAJtcFZYsWIPgrc/5J8U2SOjdPJxHtCXbX3JxVNgzU7THVId7FX1IXwGyRTy5Ptlbx1aFENYB1idUrrbErA/2b/wlW3dndtrabK+JbLWkmlSP946bFw+wD592rMmaGODlJ8ELG5PakdFrGnhmNdWAq1jdrODTqD4c/Jaa28QoTinvApujM0lxykjRsTaeY463VYxe0CSX1DLjcz7FXdsb3te0UGCetflBa4FvbM+pcHDr8mpz7Uvb4/udSekhixW3yXtvyk4bGVBQoyajjY9GSOZmRoBdJd+N5nU6LcPRbkdUL5MRDWnKXHLAzP17ISPczZAov6Qsdmd9G232yAP9RB4dVjzcSvd86WWsziHiedmw3ykrrOvWSfXlmOK/Ttd+BTU3abUc57y+SbtsI5DibD2KJiP+DIbRaDUfLTmkkCII7L9mqsGF2qQ4B2mYDMf8wcTHKA7zCnYnZ7HlpDczw49eAHEVJcSD9m5AHDzSnuUuZWje3FY69OnXfkp239n4hjKby8kPZmc1ghrJ0vMkxeUx3XxRdSbNzcHwKmbTe7M8k2kNYOxrQHHuzSPAqfs3AZGC0Ep85P0lKXb8GTBH9Wl0jCtBGlxr3cPgoeKo525VPrsWNHDgkxpwWRfJ0G64Er8E/JI6rxMHlNvYplbYdMU29CQwEB3F0nQEyfBMatABLKuO6PqaakW4HUDuN/NUlcmn/6Q7S4EO1GkHpHtMwMwPO4HrBHgoJrwZgi09kqyVndJTyBnEuaT9YSOPMEu81XS4EkEXK2wdI4+pXvs2Yas48517yrxRw+TAYZp9J/S1j/1vyt/0sCo4dcBkzMDmS6w9a6FvTFOs2iNKNKnS8WtE+uUqfQzSK52U7GY8U8VTzeiwsc6NSA4Ei9rhPKWO6SajfQc4x7SNLQqlvDU+ncexv8A8QpuxNmurUHPcYaw9RpcW9I6xeG8DDRJ8Oao4rbbNWPJJahxXktDqghQcTiLwotXFBg1HcFDp4mXSSojE1yl4GFWtcBVveOm1tSnDgHm5byHAnvvZPRXDWuqOkAAm/Ifv1qrbKwL8ZWrVXfVBIjmfRHcAE6C8iMsvHyMthY05SAb8TlA8rSmT6jjq4+aS4TBOpntmZ9yaU3yFh1E7lwzsaOFY6kuTx+FadVGfs8E2dGuvLwUwPutdRyXDPOL4YzNpMOZVKIrrUSyCeB1GiyxgPSE5bWE85jVT6jxF9DzWqu2btuBBte49tlvxZt/fZwNVoPR5x8r+ZHxlKXsLuDYgHiSSolXEiYU3aGODTA9JoGvcq+6vfMbymS90jlslNqSey8wkWOdNRx/eic03weAkE+aS4303RzWiCKR7LPS2rWq0KFIEwxmVo7Mzj71Y9hVK1IA3DhyOvijdfclz8LSxLXatu3ucR7lOqMc12XKZ4BKyTadI6GmSktzOmbA2q6rSacxB4gE2TJ73nUkqvbuUzh6TRUblc68SJjtVlw+NYWOqOAaxty73DmVLqrYi037WaHubTYalUDINBAl54AKlbX2saji9/cBwaOAC3bf28a78x6rG2Y3g0fErnm8e35ORh7yPZ3rgZ5y1uX0sf0r/bOpigtPDfk7PN4N4i4ljD3n3D4qZulsToHsxOIIn+7onV0iziPqtkzJue5JNl4QDrv8G+8qwbPitWGYm5EnW3Fd/BpYYIUjl59RLNKi97drdFTDZGas4DqwSWBwAyx9UtFUxyeqjt7GirVLg6Wt+jHgZcTHEn1AJ1tTDtqVukJLhQccokfUAa09+YOPJVnbWPL6r7jK3rGx0EBZ4x3ur8/yNSl6dNeBls6hSqVMjjBcCGAmMxy3AjslTd5KfRUg2R1WOzWzG3oNAGnWPgAlu6uHc4muLS3JTGvpG5cOwNBFoup203EETLuGupHtusmpnHT5Iwi7Zvw7tVbfC4FLMSHCmXZpyQ7N9oiLdmp7cys+cQO5UbaGMMwDIa+//TAAHZCtmAp9XMCSHCe5Oe5rdL/UIxTjbhHwe4oSCtuCrsyBoJBEWI7b381hWK14XVTF0XnDdRnj3Kjb3YpzWhzTBa4EetXPaLlQt6RndTZxc8fv1q+JckZpVEm4DGdI3M1zg4gjITaY1b26aJXXDrKZs/ZdUNe9tN/Rtfl6QNJAda2Ycbhbv4PUczNTaaoN+o0ugdsLQsfLo5eaTlVk/cLCdNtHDMdBDX5j/wBsdJ7WhP8Ab+I6TE1nc3u9sKL8mmCdSx7XVGOblo1XAuaRfKBx7CVpq1sz3HmSfWk5H7kjTpY0myKd3xVqdJVeKdIgi3We8siQ1o0i0uNhKn1dqmpnaA0MZ1aYZYCTcADQ27ddUk2vUc3KWGCJg8tCbcQYv3L2rtVp6zGBrmgZiB6Tuc8ddVlzRco1Z2NHWLJvUe/Iu2409VrLPe6JEzyV83P3UY14zMbVbSaxxaRMh7DftcCWmD2rm+ydoGrjWZrAGAOUX9y67s3Ginha9UhzoNNrusA0CnLpJ1yxlDovBEarQouEFFmPPkjkySlFcdFN+VGvTaGU6VPonO672cQ3SnMEwT1nQOGUrzcHC5cMTxe4z4WHsKqO09ruxOKqVXmS90yew27h2K+7rNjCUu0E+ZKbKOzEZsct+X7FY2r0lOs5gkiTGVpmDcdZ1gtdOq5p6378gFZt4cNo8dx9yS0sOH5myASNYmAOsYHOw8JWCbT9tHcx8Rc7/BhVqxB/d14aoJUKlUL6ZbHWFvJe4arPeLFLcKHrImrR7tRjnNhv74QknzqpTAAOWLiON9e1PMYSWHLrH77lXnOfOWCXaAHh3LdpeqOVr17k1ZNJNaZI6TlPpf1St5GaNOCYYTAuBz8dddF5jWMcek4/Wb2jiCtPDlwcrJhahuff9TSwQe5LMcPpHd6Z0nONsvD+qWbQ/tHd/uV8aZkPovcTFM/g+Eaf8Mz353qFi6ADpImDIPEKLuTWjZmFHNh8Ou5PdjbNdVqwPRHpE6Ac1STt0xqVIl7tbMbWDi+oXMZOojKNYLjyCW7x7cFQinT6tFnoj7RGripW8e8DAz5vh7Ux6Th9c8fCePFc53h24GAtBuf35LjavUSzy9DF+WbtJp44Y+pM07xbdiWNN+JS3Ymyc7hUeDl1A+1/RZ7vbtVMUTVflbSabvqOaxpOsS438JhWR2PwVGz8S6pH1aDLd3SVIHkF1tHpY4I15Mep1EssuOhT/Bn1HEsbA8kx2ZgThsQxtQS517GfRIJHl7VLwW+eDc4Mp4Wq4metUrGBA1LWAeSSbS2wab21i3rMLg0TYl3Ps4rTOT+kTji/qHL6nXq9VwY6OsQZkCAecTPfMpNse4q1YORpHSZgIvNhPPl2JlRxRqU25mhr3i0OzC+hzeOmtlDaynndhWOsRDnH6zyRyI9EA+MclhUJO0zdPMklXZL2XVFI0xTcctQU3O0NyASByHCE92lgy9kD0uHedFX9nYcCuxt4a6L62sJ8grZVrNZBJgBzfaFxf4ipetjaXY3+HZW1kcvBzLE0yBBmQTM89farru9UmlHL3qLvXspoqmGgSXEwSRcnKewxC83fdlJaeQXX7h+4rTYZ45uT6fkeVGBQYhylvPaozjdLTOiyFtCuqHvPiMtVh5SfYrpjyqptHCtq4mm1zsvVe4WmXNBLGwdczso7iVpx8MzZuY0df+TSqG7Ow5ZWpiHVKmKDiJBcSYPKG5fBcn3l3gxFSq59OvVp03lz2MY9zGtDnEiGtIHK6m/M2OxDw1vVY7KDqCfrQDoAe9Q97cPAY8C129loPxUxy+9L5M8sKUWxpuDvNVfUfTrPL3upVcjyZJhhJBPHQQdVrbVMlQ91cLh8KaeLx1V7BGahRpXqVLkZyPqUrEAkjNeLarsdvAx9Rxp56bCeqHDyBuU7Jj3StfAvFkUItMdYlocLnTTvSPC4qc0iLkeS0YfbBc8NN+zme1bfnXSOcYiDEcoCy5YV4Onp8ifT/Au+edHig/k66Ybf3n6X6Om45NTcwT3eA8kj2mYqlaGiDK2QinFNnOy5HGckiQKsLqW6mIBwlLsbHkSFyZz1aNytuZHdC4wHGW9/EeKMsd0aKYJ7Z2y97RbnYW81UcUYbm4gifYfara8qs7WpemOBErnOB28OTx8iWliX0SJBLHSQD6nA8L8FrxOLFN5IuHCZCPnDnRSfEAHKeN/csMXTAyugXJzAcCFrjhjNN/Cv7r/AAZnmlje396+z/yanbd7IF47T7l7s/C9IekJJ9V1i7DNYJImZy2TTZOzaj2g5sjO6Se7gFWopezgpvk5Vkd/sFdxJAYJcRp9mOJSd9S50NzcK04xjaFJ2UcLk6k9pVTa62kSr4kkjJrcrlwSG1oBPGEkxNTM4nmmrR8UpxDYcQnxOdHs718nWzKtXA4YBpyubZxsPSdJ7YVi3l223D0/m1A/+4/iTy/fcq9ult35vsnDNYfpHUzJ+w3O63ek+JxMdZ3CT++1cbV6m5PFDvydTBh43y6Hp3oZgsHVewNNU9VryAYfAs0EdYDjwnmuTYs1ahFWq0jPJBiATN4i0TwRtLbBc1rXElrZIbyLj+yugbj7MweNw4+cuayLMBfkkyc0c+HmujHFHDGKijLKbm5Ns50/EGwkwNByWsldmr/JnssXNZ0cmulaqOxtkYf0aBrHnUeXj8Jgepa91mezn27GHy06tY9jAPW73ea82vhalQ0WjrB8viQIufAQAVZt6ccxzmNpMaxkSGtAAueQ8FWK1Ii7Z8Fn3+42Rx3BFk3c3eqYt/R0HZG0WxmcDYukD0Z60ZjKZYfctmCxLGl/SvIzzEBmo43cSJ5KibB30dSeWsLqRcQHAEw6PWD2exWsYl9TJUa4ghwJufRuHSeMi0dqvOElHgVFxlPki4rMK1U9W7i6WiDJN5PH+i3UqxqGaj7MvBIExwHBRKj5M3Wmo+y6eLDF418rp/H2McsjUx3Ww4Zmc5xqSSTm1lwJFuUQABwatGzLvJHL4Ix+IaalRoLSQ4AgRIIA4xIk8ApGApwXHnBHcZg+K81u9zVHqIw/STf4Jbio9V62VnKOKocCeXNSkUYvxlS6oO8WJ/4n/KOcX14K84m5VD2nQz4st5uA8LLXhq7Zi1De0tu7NEsYwfWLTUdxOtvOfUvNpUg6jDzID8xg/VBl0eB9ak4Y5XROlM37pVZxOODs7W5pDXSZgctPFIxSU5ya81/UdmjtxRvjsWY3aLq9Z1R+rjYcGtAhrQOADQAOwKdREi8EJHRddO6R6pXSRyvIrrOyVAW8DZTaWMAJHHMe3TU21UbC4CpiKwZSY57jPVYC42EmwvootKrkeTcazwMcVTJFS4GY8jhK0btqiahI4x7FEYyVLx1KAHAkg6Ty/wDKiA8lOP6Sc312elhQHEd40Qb9i1kK4q6L5sDezpGdG/8AtALH7QHvULH7TqF7Q4XNiIAAzTF7kqtbMxgp1WuIJAkGNbiFN2ntVjqocwSBluZm2tpSpY0Phnark9xrocBmkAgyfq+PFYYnHDPYyD8OXNYbQcJtxv4cJUathHNAPDmqwSpWOyZJbnt6HQbnYwcdPYrdg2BrAOQWnD7Gw9LB4Uku+cuJc9oBIyunLroRYeJUipWaQQ0yRbTis7T+mhmOSlJ5LK/t7GAuDOGpSVzQZvCmbQwdR1VxyPIm0NPwWh+yqpFqdTX7DvgmpNHOyz3zbIoBDswv2JbinS8p/R2XWBH0NXX7DvgkmOoFlRzXAgg6EEHxB0To9iY9jLC73YimxtNrwGsENGVp7eIvqvau+GJdq8fhb8EjQqvDjbtxV/Yf6k+rJFfGueczjfuC2t2tUDAzN1WkkWFp1UJCZSKWOcNvdiWCG1Lf5Wn2hZVN8MSdag/C34JIhWsihxV3qxDtXjQD0W8PBan7xVj9f1N+CWIVaRbe6qzfWxbnOzE35wB7Ezo73YlggVBHLK0+5JUK1lR5V3zxTtagMT9VvEzy7VqO9Ff7Y/C34JQhWU5LhMhpMsNHfvFt0qNk6nIyTpqYvovRv3i5npG8vQZ8FXUJOyPwN9SS8liO/eL/AMQfgZ8Fgd9sV9sfgb8EgQp2R+A9Wfyxyd7MQfrj8Lfgog2vU6TpJGfnlHDs0UFCnavghzk+2OP96K/W6zetr1W8OVrKB8+fe/pCDYaFRkKIwjHpBLJKX1MyFQhSBtOpETbuCioVigy2NvDXwlQ1KFQ03lrm5gATDonUW01UE1TM8VrQgLJFXFuc1rSbNmLAamStAK8QjoltvsyzlGcrFCCD0lErxCANz8STr2epZDGuBaZ9GIsOGllHQopFtzHuL30xNR2Zz2g/8rGNHkBCjVt4qzxBcPBrQfMBK0IpApNKiWdq1f8AEf8AiKBtat/iv/EVEQpKkz+L1v8AFf8AiKjVapcSXGSdSVghAAhCEACEIQAIQhAAhCEACEIQAIQhAAhCEACEIQAIQhAAhCEACEIQAIQhAAhCEACEIQAIQhAAhCEACEIQAIQhAAhCEAf/2Q=="/>
          <p:cNvSpPr>
            <a:spLocks noChangeAspect="1" noChangeArrowheads="1"/>
          </p:cNvSpPr>
          <p:nvPr/>
        </p:nvSpPr>
        <p:spPr bwMode="auto">
          <a:xfrm>
            <a:off x="1571626" y="-7747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AutoShape 6" descr="data:image/jpeg;base64,/9j/4AAQSkZJRgABAQAAAQABAAD/2wCEAAkGBhQSERUUExQWFRUWGBgXFxcYFxgXHRgaFhcYGBgcGhcYHSYeFxojGhcXHy8gJCcpLSwsFR4xNTAqNSYsLCoBCQoKDgwOGg8PGikkHyQsKSopLCwsLCwpKSopLCwpLCkpKSkpKSksKSksLCwpLCwpLCwpKSwpKSwpLCwsLCwsKf/AABEIAKgBKwMBIgACEQEDEQH/xAAcAAACAgMBAQAAAAAAAAAAAAAABQQGAgMHAQj/xABJEAABAwIDBAYFCgMFBwUAAAABAAIRAyEEEjEFBkFREyJhcYGRMqGxwdEHFCNCUlSSk9LwFRjhM0NTcqIIFiRigoPxY3OywsP/xAAaAQACAwEBAAAAAAAAAAAAAAAAAwECBAUG/8QALhEAAgIBBAEDAwIGAwAAAAAAAAECEQMEEiExQRMiUTJxgSNhBaGx0eHwFDOR/9oADAMBAAIRAxEAPwDhqEIQAIQhAAhCEACEIQAIQhAAhCEACEIQAIQhAAhCEACEIQAIQhAAhCEACEIQAIQhAAhCEACEIQAIQhAAhCEACEIQB1Xdb5CH43CUcSMW1gqtzZTSJi5GucTomv8ALTU+/M/Jd+tXzcFzhsDDFhgikT4Z3T6k32C5wqgVHFznMzDxPFKlk2youo2rOWfy01PvrPyXfrR/LTU+/M/Jd+td4WDqoBAkSdBzTG6KHCv5aan35n5Lv1o/lpqffmfku/Wu8BCkDg/8tNT78z8l360fy01PvzPyXfrXeEIA4P8Ay01PvzPyXfrR/LTU+/M/Jd+tdi2rvTQw5yvdL/sgSb8+AUWnvxhzA62YmMuW/fOkKu5E0zk/8tNT76z8l360fy01PvzPyXfrXb8Bjm1W5m8yI5QeKkqU7IOD/wAtNT76z8l360fy01PvrPyXfrXeJRKkDg/8tNT78z8l3614/wD2bKgBPz1h/wCy79a7zKjVdpU2+k9o7yFDdEpN9HDz/s21AJOOYOP9i79aSH5HqQJB2i0R/wCg+/d119A47FNrU3sp1GS5pAObRc62pu++k55c0uECHC88zbRZsmVxfHQ2OO+0c3qfJSMxazFteOB6Jwk8gMyy2l8jtWg5odWHWaHf2ZtPD0tV0LY+LoNfSfBDqQBLftvDj7jPgnlTbDMQ89K0wQXN7CB1QlvPJVzySsa8nINl/JC6u5zBiWNeBIa6met3dZS8R8hldgH0zS4uDcoYTqJmZ8FcmUy2oHNP0mp7LrqGymNZSpscQXBrSb6k8b9qvDLKTqyrikfOTPknEw7GNaQSCDSdY/i5psPkEccOa7cbTcACYFJ3DhOfVdM+UKrSaOqwGpIDiO0SFW9lbwubQq0cln3BnSwEeKl5ZJtWDiqsp+z/AJDn1qLqjMWwkODQwUzJJANiXjgT+ErDG/IbXp4mlh+nYTVBIdkIaIBMelJNirLV24+i4kHrSYI+qdPFJn7cqmqyqHHMwtIcST1gerYoWWTFWhLvZ8kr8EQOn6TSSKTmgEiRBJIdInyKww3yS1arGmnXpucQ9zmwQGNY0GS4mJMxCtO8O8tbEWrPLgIAgACQSbwO0pV/HnCGBzg3LlgHKCNb87tHkmKU30Q5IWbW+Sh2GFLpcVSa57Zc2DLNbG/MRKTv3MyCmalYNzkhwDCSxoyw43EzOnYrNtCuajekc4ue90GZMyOfNSNv4imWwGy9wbMCwIB05CCPJL9WXPJfg53tDZopvIa/MAbHLlnwkwpNPd0uo9Ln+tljKeQOs+pSNrbKyMDtSTbtFr+tP8NUnZ8DUVwT+VHuTIzbor5Kh/CbxnHktzNgE/WHkpVaztbqThqkCZvwU73ZW2QGbtOM9cQOz+qyZuuT/eAf9J+KdYd0Aiba+K20TlJc4TpbmhyYK2K9jblivUyGuKZmB1C73hKN4dkfNcTUoZw/ozGYCJsDpJjVWzZxLCKnEuk+dlWd7MV0mMrP+04H/SExOyebPovcTEZdhYQTGamRPZmeoOC287C1RVeQ4PGW50bPDloq9sTaD3bJwjB6DacR/wA2d/xWHzA4gMbUdkg5Q7ge9Y5Nud/g0xS20y61PlH6RzmMaA37U3jsHNMsDsOnX6Oqxz2EXcbySNInQdqQ7lbAoOcaZcH9E4kc3zc35A2XRHYcWtEaRaO5MrdyLuuDRTw9Rv8AeZgJ9JonskjUhZfP25ywXc0gOHKRKVY7avQPd0j3uYGl0geiZsCRqqZS2ga73vzvZUN5Bju07FKlf0kNV2dSXhdGqq9Gn0OEa2nWd0pgyXZrky6zpAGq27OrPv0tTMbRMeKcm3wVKrvtVHT1OdoPgAq7gq7m1WvmY+Cum26mHfW+kNwNeF1TKtKm2o7K6RePWltUWuzpO5uNpmhmLgHuc7MC4Dja3cQrKKg5hcS6AGreY5DuTWm4sIDTEi10t5VCkQ+WdE3i2uKFEkEZzZo7+MdiolDebEAgNcXSRAmbzYeJUHFYvN6RJPaZUndCH45rTcMD6gHa0W9bgfBZfUllmWXBa97dvPota0WcW3jnxjslc2xOJLyTfzTreHFmriCXOkTAjQAdnFJnNk9W/wBr4eCtKScrZ28OPZjpfk1UMS9mhI8U/wBl741WQ2p1m6A8R3pRkBWio8AwCovwWklXIx3yZ0OWrS+vDi3WSTcDyJ8Up2PvBUe8GoAwDSVM2njTWIBt0bWtA8LnvJSh4EkePkmQ2rwcnK7fBZji8ps9pLhJd4pTjMRWFTM2pdsXBiI0SljjNit7nXLjx4JlK7EqyR09RzjmcXEmSSZ1WdEOET1Wk3J7Cl7aikVMQHjJcNJRJfBZ9GmuwmZnKXHKeRN/FRWgZiIgNAk8ypmId1W8BmIM+AHqC01hYxxspjUVbEKKo14imct+MFQcTRAAi17BMHu5yeARRwecuykEiCAe3XyEqu9KNkUjTQaXUgCW9V5McbwLqbTrDoOEiqL9kH1WUarhMgMGJJmdZFj4StTHE0o0BIM+BVFT5Ra6XJKx2wKeJdhqLHZcz3gu5Wafim28+7VHB0mUqUnrguJNyS13DwS3Z+Pp0a2FLjDW1HZnHtaL+pMN7d4aWJk0nZgHtvw9F2inGmqGRpxtkXdrZFOpTJc0Ekm8A8YHsTZ27FEizW+QSjYG3KdOnlc4AgnW3EmfWm38WpGIeB4i/FbHQlGvDbtMIdNNtjGmoWZ3SpkRlAHYSptDHsabv04SFlS2iwT1plFICgbcwwpVSxukCPFUba5+mf3+4K6bzYrNiHBpmzR5BUjaP9q6eaEWZ2bYuJb/AA7BsBDctDpD2uzvt5Qs3bZbUhr4YwSQBxKr+wa5dgsM0mwaQPxOUsUgDfgUnaubLt9Fm3TwlZhGIpukAnqAwXNFyPUuq7M2g2vSbUaCA4SAdRwuuJ7Lxz2N6piDIM+BVi2Nv2/DtFPKHsmb6gamCFRZNsuQq0XfePDudhq4MGWuI4QGwR42VN2Jsz6B1QXllr6QnFX5ScNUova9r2ucC0NImQ4RMrTsyhTbTc9ruq5thOlrp2NK7Fz6owxDyWiCdPXFlA2RSrNeTM3MSZ0Cc1q1M2BbMD1gJdgafzeS6pmMOOvYIV1xzZV/Ai3jqE1iH2gaJQyG6HUe1T9t1OkcXcYE9qVvwhc6RpYd1lm9RNl22lwOehaC45r6eUKBi8UWuie0Lc+sGHrXJhKdpEF1rTJ8FmpvJbLSMvn8q0fJ/iQMZTPF2dnmwu/+oVHLVYtzA755h4Gr83AdVgJeQOMAFNftaFwbbHW3KcYmqBHpO070uw1K5NxbRTa9T6R5NyXEnzWh1dZnyz0cXUaZGqMSHE4MuqAEkQZkerwVhc7klWJxEOIFzpEwrxdMrJKS5JZ2JXqGabCZ5fvkFkN1MVHWoumOEfFSdnbQqBoExHapFbeio3R58yt8cMXHlnn55am0uRIN28S0/wBhU8lg/YmIn+xqfhKfUt6a5v0h81O/3gril0jqkCcrRaXOibA8ANT2jmr7IpW2THI5Okil/wAPrNPWo1I/yn4L2jgnZrscOPolW7B701aj8ge6TYSBEyNTwESfBe7Z3mqNmlSdmcLOqEDXjlHJKm4JcM0QxzbpoqTcOYJALouRB/fFeOaW2c2L91ospFZ1WoZe9x7yYWLahFnS4cJvF5tOiSrapsJ4WlwLNpV3U3ADVjhJ5E3PkFtpPynMI1NvCSnGO2lncHOptAbeABcARfvkrLB4wNfUORhGoBGmbWO6PWnelxtMqlXgQbVxhcO0kk/BLa2IPE25cZKdbZqBzgAwWBNhrMuPwWnow8TDblpc3j1IzDsBSvSr2kSfkr9WtLC2OMAnhpPit9EtDBk0GUOni4T6kY4DRrcoa4yeYOnsWmjUEWtME96dFLgi6NzGAlbenFuyPIKfs7DMexg0cS4Ok2NjEDh/VaW7Ny3qMLg09aDqOQVpwt2SmqDaFXM7kCBE/wCWwSnG1nZWhthp2q14XZ1CoTnc4GTkHGJtPMrRiMLQa5wYHRBIzRJcOHZ/RLa20S5IquGpOcTOo1Vd2mCKr55+5X9opNlzbl1nTzIuqPvA2MTUHb7grwybn0F2Xnd+uBhKU6hpjzKaYUhxEnUqsbMqf8NSHJvvKd7NeCWzzRKHDZIzxLCDAkBaqTtZUnaOPkgN0hLsRWAYJ1KyQg5LkY+AdihnUo7VcBE9WDZV9rr6qwbP3ffXYXtIj+i2LFVCnIl47aThUIHDKP8ASAtNbFOi5OinbS3Wq9IX5gBmEeoBY7X2JVbHVJ4mGlJyxqi6dioV7aqY3aTOhfeHGSPP4JRUovykRHfZS9k7uVcSCKYs0dd5BytA5xcnsH9VEYxXLCm3wbNsbSNMt/5mNJ8krZ01d5cxjnARMCwA5u0HiU9xO8eDw9Zuai7EObSDQ45coJ4imbejFyTEpbh9731XZGU2jrEtAMNaNZjSe1M65URsYJupSoY4DduHA4mq1jSRLWHO4AnUlvVZ5k9i0HEl+OqVKJy02dSiBaGDqxzuAFmzEEyXEGdSe2bz4LRhwGPsDAJ7Uje2vcq+Dd/x8cGnCV/I4pVM1/NYV7XlePIPYfIqFjqkNOfThFp7+SRRrvgwG023GYH3L2jhc5FSxAMC3GOBSfZ2Ga9z+kFwcwAMW/eqfYLKGkNfmZHA6TbX2KZSjj5FZISlBpPsgY7HuaOqOzvWGCDqt9ISjG4o5iNIOnLgpOExJmJtFhpdbsfv58HnXHa6ZYaTAPfxU7evaYZhcO2kwAmlmc4iZOdwMcusCTzsOCr9LHuafDTtTHGVc+GoPsQDVp20s4P/AP09SNRJbaNej/7Bdu9iqjy4vLZFuqI1ToBuhge1VzB1RQcSZh0ARw7fWmVPZ5a8nO4g8jxnUyJKxS5OzHi0MXMhan0Bx71uDjF1pfWgaCeBPaqqTGbIp2xNtNzxBnq6Hv8A/ClYfaQBzEWIv2WC2Y2mC0g8Un2fUpkFj6wZBi7b94v1hp5rZCfk5GbTNz9vklY/Eue8OaNL24gJZRBBMuIknssJ95UitiCH/Qk1BBAIGveBMdy106Rkve03sbEQZuiWQyzhKL2vwKcRVJ8St1KhDJ5iy9xrA91sovzFvJbnvikGyJ7DyEJuNXG2LkS9mVQWtbkJh8k9/CVY6tVrnSGkSIg99/YqtgNsZWCll1Mh3bKlneluaMjgRMp6afBRRbRufgXOc2B6JJkmOPNKcViSSZGpMmVPxO2xAsQXy+OzSD4pGXlxcRoTfxWXM64Q2ueQGJiJHHzVa2s+azzESfcFYaj58P2fWq5tIfSu7/crY+wRatlUT0FP/L7ymFJxAHirNsHc6gdmYbEVMT0ZdTnKQPtOFrzwTHZ26fT0mtpVWOInWxuVLyrlDfTbVop+zsQ4vAJtcFZYsWIPgrc/5J8U2SOjdPJxHtCXbX3JxVNgzU7THVId7FX1IXwGyRTy5Ptlbx1aFENYB1idUrrbErA/2b/wlW3dndtrabK+JbLWkmlSP946bFw+wD592rMmaGODlJ8ELG5PakdFrGnhmNdWAq1jdrODTqD4c/Jaa28QoTinvApujM0lxykjRsTaeY463VYxe0CSX1DLjcz7FXdsb3te0UGCetflBa4FvbM+pcHDr8mpz7Uvb4/udSekhixW3yXtvyk4bGVBQoyajjY9GSOZmRoBdJd+N5nU6LcPRbkdUL5MRDWnKXHLAzP17ISPczZAov6Qsdmd9G232yAP9RB4dVjzcSvd86WWsziHiedmw3ykrrOvWSfXlmOK/Ttd+BTU3abUc57y+SbtsI5DibD2KJiP+DIbRaDUfLTmkkCII7L9mqsGF2qQ4B2mYDMf8wcTHKA7zCnYnZ7HlpDczw49eAHEVJcSD9m5AHDzSnuUuZWje3FY69OnXfkp239n4hjKby8kPZmc1ghrJ0vMkxeUx3XxRdSbNzcHwKmbTe7M8k2kNYOxrQHHuzSPAqfs3AZGC0Ep85P0lKXb8GTBH9Wl0jCtBGlxr3cPgoeKo525VPrsWNHDgkxpwWRfJ0G64Er8E/JI6rxMHlNvYplbYdMU29CQwEB3F0nQEyfBMatABLKuO6PqaakW4HUDuN/NUlcmn/6Q7S4EO1GkHpHtMwMwPO4HrBHgoJrwZgi09kqyVndJTyBnEuaT9YSOPMEu81XS4EkEXK2wdI4+pXvs2Yas48517yrxRw+TAYZp9J/S1j/1vyt/0sCo4dcBkzMDmS6w9a6FvTFOs2iNKNKnS8WtE+uUqfQzSK52U7GY8U8VTzeiwsc6NSA4Ei9rhPKWO6SajfQc4x7SNLQqlvDU+ncexv8A8QpuxNmurUHPcYaw9RpcW9I6xeG8DDRJ8Oao4rbbNWPJJahxXktDqghQcTiLwotXFBg1HcFDp4mXSSojE1yl4GFWtcBVveOm1tSnDgHm5byHAnvvZPRXDWuqOkAAm/Ifv1qrbKwL8ZWrVXfVBIjmfRHcAE6C8iMsvHyMthY05SAb8TlA8rSmT6jjq4+aS4TBOpntmZ9yaU3yFh1E7lwzsaOFY6kuTx+FadVGfs8E2dGuvLwUwPutdRyXDPOL4YzNpMOZVKIrrUSyCeB1GiyxgPSE5bWE85jVT6jxF9DzWqu2btuBBte49tlvxZt/fZwNVoPR5x8r+ZHxlKXsLuDYgHiSSolXEiYU3aGODTA9JoGvcq+6vfMbymS90jlslNqSey8wkWOdNRx/eic03weAkE+aS4303RzWiCKR7LPS2rWq0KFIEwxmVo7Mzj71Y9hVK1IA3DhyOvijdfclz8LSxLXatu3ucR7lOqMc12XKZ4BKyTadI6GmSktzOmbA2q6rSacxB4gE2TJ73nUkqvbuUzh6TRUblc68SJjtVlw+NYWOqOAaxty73DmVLqrYi037WaHubTYalUDINBAl54AKlbX2saji9/cBwaOAC3bf28a78x6rG2Y3g0fErnm8e35ORh7yPZ3rgZ5y1uX0sf0r/bOpigtPDfk7PN4N4i4ljD3n3D4qZulsToHsxOIIn+7onV0iziPqtkzJue5JNl4QDrv8G+8qwbPitWGYm5EnW3Fd/BpYYIUjl59RLNKi97drdFTDZGas4DqwSWBwAyx9UtFUxyeqjt7GirVLg6Wt+jHgZcTHEn1AJ1tTDtqVukJLhQccokfUAa09+YOPJVnbWPL6r7jK3rGx0EBZ4x3ur8/yNSl6dNeBls6hSqVMjjBcCGAmMxy3AjslTd5KfRUg2R1WOzWzG3oNAGnWPgAlu6uHc4muLS3JTGvpG5cOwNBFoup203EETLuGupHtusmpnHT5Iwi7Zvw7tVbfC4FLMSHCmXZpyQ7N9oiLdmp7cys+cQO5UbaGMMwDIa+//TAAHZCtmAp9XMCSHCe5Oe5rdL/UIxTjbhHwe4oSCtuCrsyBoJBEWI7b381hWK14XVTF0XnDdRnj3Kjb3YpzWhzTBa4EetXPaLlQt6RndTZxc8fv1q+JckZpVEm4DGdI3M1zg4gjITaY1b26aJXXDrKZs/ZdUNe9tN/Rtfl6QNJAda2Ycbhbv4PUczNTaaoN+o0ugdsLQsfLo5eaTlVk/cLCdNtHDMdBDX5j/wBsdJ7WhP8Ab+I6TE1nc3u9sKL8mmCdSx7XVGOblo1XAuaRfKBx7CVpq1sz3HmSfWk5H7kjTpY0myKd3xVqdJVeKdIgi3We8siQ1o0i0uNhKn1dqmpnaA0MZ1aYZYCTcADQ27ddUk2vUc3KWGCJg8tCbcQYv3L2rtVp6zGBrmgZiB6Tuc8ddVlzRco1Z2NHWLJvUe/Iu2409VrLPe6JEzyV83P3UY14zMbVbSaxxaRMh7DftcCWmD2rm+ydoGrjWZrAGAOUX9y67s3Ginha9UhzoNNrusA0CnLpJ1yxlDovBEarQouEFFmPPkjkySlFcdFN+VGvTaGU6VPonO672cQ3SnMEwT1nQOGUrzcHC5cMTxe4z4WHsKqO09ruxOKqVXmS90yew27h2K+7rNjCUu0E+ZKbKOzEZsct+X7FY2r0lOs5gkiTGVpmDcdZ1gtdOq5p6378gFZt4cNo8dx9yS0sOH5myASNYmAOsYHOw8JWCbT9tHcx8Rc7/BhVqxB/d14aoJUKlUL6ZbHWFvJe4arPeLFLcKHrImrR7tRjnNhv74QknzqpTAAOWLiON9e1PMYSWHLrH77lXnOfOWCXaAHh3LdpeqOVr17k1ZNJNaZI6TlPpf1St5GaNOCYYTAuBz8dddF5jWMcek4/Wb2jiCtPDlwcrJhahuff9TSwQe5LMcPpHd6Z0nONsvD+qWbQ/tHd/uV8aZkPovcTFM/g+Eaf8Mz353qFi6ADpImDIPEKLuTWjZmFHNh8Ou5PdjbNdVqwPRHpE6Ac1STt0xqVIl7tbMbWDi+oXMZOojKNYLjyCW7x7cFQinT6tFnoj7RGripW8e8DAz5vh7Ux6Th9c8fCePFc53h24GAtBuf35LjavUSzy9DF+WbtJp44Y+pM07xbdiWNN+JS3Ymyc7hUeDl1A+1/RZ7vbtVMUTVflbSabvqOaxpOsS438JhWR2PwVGz8S6pH1aDLd3SVIHkF1tHpY4I15Mep1EssuOhT/Bn1HEsbA8kx2ZgThsQxtQS517GfRIJHl7VLwW+eDc4Mp4Wq4metUrGBA1LWAeSSbS2wab21i3rMLg0TYl3Ps4rTOT+kTji/qHL6nXq9VwY6OsQZkCAecTPfMpNse4q1YORpHSZgIvNhPPl2JlRxRqU25mhr3i0OzC+hzeOmtlDaynndhWOsRDnH6zyRyI9EA+MclhUJO0zdPMklXZL2XVFI0xTcctQU3O0NyASByHCE92lgy9kD0uHedFX9nYcCuxt4a6L62sJ8grZVrNZBJgBzfaFxf4ipetjaXY3+HZW1kcvBzLE0yBBmQTM89farru9UmlHL3qLvXspoqmGgSXEwSRcnKewxC83fdlJaeQXX7h+4rTYZ45uT6fkeVGBQYhylvPaozjdLTOiyFtCuqHvPiMtVh5SfYrpjyqptHCtq4mm1zsvVe4WmXNBLGwdczso7iVpx8MzZuY0df+TSqG7Ow5ZWpiHVKmKDiJBcSYPKG5fBcn3l3gxFSq59OvVp03lz2MY9zGtDnEiGtIHK6m/M2OxDw1vVY7KDqCfrQDoAe9Q97cPAY8C129loPxUxy+9L5M8sKUWxpuDvNVfUfTrPL3upVcjyZJhhJBPHQQdVrbVMlQ91cLh8KaeLx1V7BGahRpXqVLkZyPqUrEAkjNeLarsdvAx9Rxp56bCeqHDyBuU7Jj3StfAvFkUItMdYlocLnTTvSPC4qc0iLkeS0YfbBc8NN+zme1bfnXSOcYiDEcoCy5YV4Onp8ifT/Au+edHig/k66Ybf3n6X6Om45NTcwT3eA8kj2mYqlaGiDK2QinFNnOy5HGckiQKsLqW6mIBwlLsbHkSFyZz1aNytuZHdC4wHGW9/EeKMsd0aKYJ7Z2y97RbnYW81UcUYbm4gifYfara8qs7WpemOBErnOB28OTx8iWliX0SJBLHSQD6nA8L8FrxOLFN5IuHCZCPnDnRSfEAHKeN/csMXTAyugXJzAcCFrjhjNN/Cv7r/AAZnmlje396+z/yanbd7IF47T7l7s/C9IekJJ9V1i7DNYJImZy2TTZOzaj2g5sjO6Se7gFWopezgpvk5Vkd/sFdxJAYJcRp9mOJSd9S50NzcK04xjaFJ2UcLk6k9pVTa62kSr4kkjJrcrlwSG1oBPGEkxNTM4nmmrR8UpxDYcQnxOdHs718nWzKtXA4YBpyubZxsPSdJ7YVi3l223D0/m1A/+4/iTy/fcq9ult35vsnDNYfpHUzJ+w3O63ek+JxMdZ3CT++1cbV6m5PFDvydTBh43y6Hp3oZgsHVewNNU9VryAYfAs0EdYDjwnmuTYs1ahFWq0jPJBiATN4i0TwRtLbBc1rXElrZIbyLj+yugbj7MweNw4+cuayLMBfkkyc0c+HmujHFHDGKijLKbm5Ns50/EGwkwNByWsldmr/JnssXNZ0cmulaqOxtkYf0aBrHnUeXj8Jgepa91mezn27GHy06tY9jAPW73ea82vhalQ0WjrB8viQIufAQAVZt6ccxzmNpMaxkSGtAAueQ8FWK1Ii7Z8Fn3+42Rx3BFk3c3eqYt/R0HZG0WxmcDYukD0Z60ZjKZYfctmCxLGl/SvIzzEBmo43cSJ5KibB30dSeWsLqRcQHAEw6PWD2exWsYl9TJUa4ghwJufRuHSeMi0dqvOElHgVFxlPki4rMK1U9W7i6WiDJN5PH+i3UqxqGaj7MvBIExwHBRKj5M3Wmo+y6eLDF418rp/H2McsjUx3Ww4Zmc5xqSSTm1lwJFuUQABwatGzLvJHL4Ix+IaalRoLSQ4AgRIIA4xIk8ApGApwXHnBHcZg+K81u9zVHqIw/STf4Jbio9V62VnKOKocCeXNSkUYvxlS6oO8WJ/4n/KOcX14K84m5VD2nQz4st5uA8LLXhq7Zi1De0tu7NEsYwfWLTUdxOtvOfUvNpUg6jDzID8xg/VBl0eB9ak4Y5XROlM37pVZxOODs7W5pDXSZgctPFIxSU5ya81/UdmjtxRvjsWY3aLq9Z1R+rjYcGtAhrQOADQAOwKdREi8EJHRddO6R6pXSRyvIrrOyVAW8DZTaWMAJHHMe3TU21UbC4CpiKwZSY57jPVYC42EmwvootKrkeTcazwMcVTJFS4GY8jhK0btqiahI4x7FEYyVLx1KAHAkg6Ty/wDKiA8lOP6Sc312elhQHEd40Qb9i1kK4q6L5sDezpGdG/8AtALH7QHvULH7TqF7Q4XNiIAAzTF7kqtbMxgp1WuIJAkGNbiFN2ntVjqocwSBluZm2tpSpY0Phnark9xrocBmkAgyfq+PFYYnHDPYyD8OXNYbQcJtxv4cJUathHNAPDmqwSpWOyZJbnt6HQbnYwcdPYrdg2BrAOQWnD7Gw9LB4Uku+cuJc9oBIyunLroRYeJUipWaQQ0yRbTis7T+mhmOSlJ5LK/t7GAuDOGpSVzQZvCmbQwdR1VxyPIm0NPwWh+yqpFqdTX7DvgmpNHOyz3zbIoBDswv2JbinS8p/R2XWBH0NXX7DvgkmOoFlRzXAgg6EEHxB0To9iY9jLC73YimxtNrwGsENGVp7eIvqvau+GJdq8fhb8EjQqvDjbtxV/Yf6k+rJFfGueczjfuC2t2tUDAzN1WkkWFp1UJCZSKWOcNvdiWCG1Lf5Wn2hZVN8MSdag/C34JIhWsihxV3qxDtXjQD0W8PBan7xVj9f1N+CWIVaRbe6qzfWxbnOzE35wB7Ezo73YlggVBHLK0+5JUK1lR5V3zxTtagMT9VvEzy7VqO9Ff7Y/C34JQhWU5LhMhpMsNHfvFt0qNk6nIyTpqYvovRv3i5npG8vQZ8FXUJOyPwN9SS8liO/eL/AMQfgZ8Fgd9sV9sfgb8EgQp2R+A9Wfyxyd7MQfrj8Lfgog2vU6TpJGfnlHDs0UFCnavghzk+2OP96K/W6zetr1W8OVrKB8+fe/pCDYaFRkKIwjHpBLJKX1MyFQhSBtOpETbuCioVigy2NvDXwlQ1KFQ03lrm5gATDonUW01UE1TM8VrQgLJFXFuc1rSbNmLAamStAK8QjoltvsyzlGcrFCCD0lErxCANz8STr2epZDGuBaZ9GIsOGllHQopFtzHuL30xNR2Zz2g/8rGNHkBCjVt4qzxBcPBrQfMBK0IpApNKiWdq1f8AEf8AiKBtat/iv/EVEQpKkz+L1v8AFf8AiKjVapcSXGSdSVghAAhCEACEIQAIQhAAhCEACEIQAIQhAAhCEACEIQAIQhAAhCEACEIQAIQhAAhCEACEIQAIQhAAhCEACEIQAIQhAAhCEAf/2Q=="/>
          <p:cNvSpPr>
            <a:spLocks noChangeAspect="1" noChangeArrowheads="1"/>
          </p:cNvSpPr>
          <p:nvPr/>
        </p:nvSpPr>
        <p:spPr bwMode="auto">
          <a:xfrm>
            <a:off x="1571626" y="-7747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AutoShape 8" descr="data:image/jpeg;base64,/9j/4AAQSkZJRgABAQAAAQABAAD/2wCEAAkGBhQSERUUExQWFRUWGBgXFxcYFxgXHRgaFhcYGBgcGhcYHSYeFxojGhcXHy8gJCcpLSwsFR4xNTAqNSYsLCoBCQoKDgwOGg8PGikkHyQsKSopLCwsLCwpKSopLCwpLCkpKSkpKSksKSksLCwpLCwpLCwpKSwpKSwpLCwsLCwsKf/AABEIAKgBKwMBIgACEQEDEQH/xAAcAAACAgMBAQAAAAAAAAAAAAAABQQGAgMHAQj/xABJEAABAwIDBAYFCgMFBwUAAAABAAIRAyEEEjEFBkFREyJhcYGRMqGxwdEHFCNCUlSSk9LwFRjhM0NTcqIIFiRigoPxY3OywsP/xAAaAQACAwEBAAAAAAAAAAAAAAAAAwECBAUG/8QALhEAAgIBBAEDAwIGAwAAAAAAAAECEQMEEiExQRMiUTJxgSNhBaGx0eHwFDOR/9oADAMBAAIRAxEAPwDhqEIQAIQhAAhCEACEIQAIQhAAhCEACEIQAIQhAAhCEACEIQAIQhAAhCEACEIQAIQhAAhCEACEIQAIQhAAhCEACEIQB1Xdb5CH43CUcSMW1gqtzZTSJi5GucTomv8ALTU+/M/Jd+tXzcFzhsDDFhgikT4Z3T6k32C5wqgVHFznMzDxPFKlk2youo2rOWfy01PvrPyXfrR/LTU+/M/Jd+td4WDqoBAkSdBzTG6KHCv5aan35n5Lv1o/lpqffmfku/Wu8BCkDg/8tNT78z8l360fy01PvzPyXfrXeEIA4P8Ay01PvzPyXfrR/LTU+/M/Jd+tdi2rvTQw5yvdL/sgSb8+AUWnvxhzA62YmMuW/fOkKu5E0zk/8tNT76z8l360fy01PvzPyXfrXb8Bjm1W5m8yI5QeKkqU7IOD/wAtNT76z8l360fy01PvrPyXfrXeJRKkDg/8tNT78z8l3614/wD2bKgBPz1h/wCy79a7zKjVdpU2+k9o7yFDdEpN9HDz/s21AJOOYOP9i79aSH5HqQJB2i0R/wCg+/d119A47FNrU3sp1GS5pAObRc62pu++k55c0uECHC88zbRZsmVxfHQ2OO+0c3qfJSMxazFteOB6Jwk8gMyy2l8jtWg5odWHWaHf2ZtPD0tV0LY+LoNfSfBDqQBLftvDj7jPgnlTbDMQ89K0wQXN7CB1QlvPJVzySsa8nINl/JC6u5zBiWNeBIa6met3dZS8R8hldgH0zS4uDcoYTqJmZ8FcmUy2oHNP0mp7LrqGymNZSpscQXBrSb6k8b9qvDLKTqyrikfOTPknEw7GNaQSCDSdY/i5psPkEccOa7cbTcACYFJ3DhOfVdM+UKrSaOqwGpIDiO0SFW9lbwubQq0cln3BnSwEeKl5ZJtWDiqsp+z/AJDn1qLqjMWwkODQwUzJJANiXjgT+ErDG/IbXp4mlh+nYTVBIdkIaIBMelJNirLV24+i4kHrSYI+qdPFJn7cqmqyqHHMwtIcST1gerYoWWTFWhLvZ8kr8EQOn6TSSKTmgEiRBJIdInyKww3yS1arGmnXpucQ9zmwQGNY0GS4mJMxCtO8O8tbEWrPLgIAgACQSbwO0pV/HnCGBzg3LlgHKCNb87tHkmKU30Q5IWbW+Sh2GFLpcVSa57Zc2DLNbG/MRKTv3MyCmalYNzkhwDCSxoyw43EzOnYrNtCuajekc4ue90GZMyOfNSNv4imWwGy9wbMCwIB05CCPJL9WXPJfg53tDZopvIa/MAbHLlnwkwpNPd0uo9Ln+tljKeQOs+pSNrbKyMDtSTbtFr+tP8NUnZ8DUVwT+VHuTIzbor5Kh/CbxnHktzNgE/WHkpVaztbqThqkCZvwU73ZW2QGbtOM9cQOz+qyZuuT/eAf9J+KdYd0Aiba+K20TlJc4TpbmhyYK2K9jblivUyGuKZmB1C73hKN4dkfNcTUoZw/ozGYCJsDpJjVWzZxLCKnEuk+dlWd7MV0mMrP+04H/SExOyebPovcTEZdhYQTGamRPZmeoOC287C1RVeQ4PGW50bPDloq9sTaD3bJwjB6DacR/wA2d/xWHzA4gMbUdkg5Q7ge9Y5Nud/g0xS20y61PlH6RzmMaA37U3jsHNMsDsOnX6Oqxz2EXcbySNInQdqQ7lbAoOcaZcH9E4kc3zc35A2XRHYcWtEaRaO5MrdyLuuDRTw9Rv8AeZgJ9JonskjUhZfP25ywXc0gOHKRKVY7avQPd0j3uYGl0geiZsCRqqZS2ga73vzvZUN5Bju07FKlf0kNV2dSXhdGqq9Gn0OEa2nWd0pgyXZrky6zpAGq27OrPv0tTMbRMeKcm3wVKrvtVHT1OdoPgAq7gq7m1WvmY+Cum26mHfW+kNwNeF1TKtKm2o7K6RePWltUWuzpO5uNpmhmLgHuc7MC4Dja3cQrKKg5hcS6AGreY5DuTWm4sIDTEi10t5VCkQ+WdE3i2uKFEkEZzZo7+MdiolDebEAgNcXSRAmbzYeJUHFYvN6RJPaZUndCH45rTcMD6gHa0W9bgfBZfUllmWXBa97dvPota0WcW3jnxjslc2xOJLyTfzTreHFmriCXOkTAjQAdnFJnNk9W/wBr4eCtKScrZ28OPZjpfk1UMS9mhI8U/wBl741WQ2p1m6A8R3pRkBWio8AwCovwWklXIx3yZ0OWrS+vDi3WSTcDyJ8Up2PvBUe8GoAwDSVM2njTWIBt0bWtA8LnvJSh4EkePkmQ2rwcnK7fBZji8ps9pLhJd4pTjMRWFTM2pdsXBiI0SljjNit7nXLjx4JlK7EqyR09RzjmcXEmSSZ1WdEOET1Wk3J7Cl7aikVMQHjJcNJRJfBZ9GmuwmZnKXHKeRN/FRWgZiIgNAk8ypmId1W8BmIM+AHqC01hYxxspjUVbEKKo14imct+MFQcTRAAi17BMHu5yeARRwecuykEiCAe3XyEqu9KNkUjTQaXUgCW9V5McbwLqbTrDoOEiqL9kH1WUarhMgMGJJmdZFj4StTHE0o0BIM+BVFT5Ra6XJKx2wKeJdhqLHZcz3gu5Wafim28+7VHB0mUqUnrguJNyS13DwS3Z+Pp0a2FLjDW1HZnHtaL+pMN7d4aWJk0nZgHtvw9F2inGmqGRpxtkXdrZFOpTJc0Ekm8A8YHsTZ27FEizW+QSjYG3KdOnlc4AgnW3EmfWm38WpGIeB4i/FbHQlGvDbtMIdNNtjGmoWZ3SpkRlAHYSptDHsabv04SFlS2iwT1plFICgbcwwpVSxukCPFUba5+mf3+4K6bzYrNiHBpmzR5BUjaP9q6eaEWZ2bYuJb/AA7BsBDctDpD2uzvt5Qs3bZbUhr4YwSQBxKr+wa5dgsM0mwaQPxOUsUgDfgUnaubLt9Fm3TwlZhGIpukAnqAwXNFyPUuq7M2g2vSbUaCA4SAdRwuuJ7Lxz2N6piDIM+BVi2Nv2/DtFPKHsmb6gamCFRZNsuQq0XfePDudhq4MGWuI4QGwR42VN2Jsz6B1QXllr6QnFX5ScNUova9r2ucC0NImQ4RMrTsyhTbTc9ruq5thOlrp2NK7Fz6owxDyWiCdPXFlA2RSrNeTM3MSZ0Cc1q1M2BbMD1gJdgafzeS6pmMOOvYIV1xzZV/Ai3jqE1iH2gaJQyG6HUe1T9t1OkcXcYE9qVvwhc6RpYd1lm9RNl22lwOehaC45r6eUKBi8UWuie0Lc+sGHrXJhKdpEF1rTJ8FmpvJbLSMvn8q0fJ/iQMZTPF2dnmwu/+oVHLVYtzA755h4Gr83AdVgJeQOMAFNftaFwbbHW3KcYmqBHpO070uw1K5NxbRTa9T6R5NyXEnzWh1dZnyz0cXUaZGqMSHE4MuqAEkQZkerwVhc7klWJxEOIFzpEwrxdMrJKS5JZ2JXqGabCZ5fvkFkN1MVHWoumOEfFSdnbQqBoExHapFbeio3R58yt8cMXHlnn55am0uRIN28S0/wBhU8lg/YmIn+xqfhKfUt6a5v0h81O/3gril0jqkCcrRaXOibA8ANT2jmr7IpW2THI5Okil/wAPrNPWo1I/yn4L2jgnZrscOPolW7B701aj8ge6TYSBEyNTwESfBe7Z3mqNmlSdmcLOqEDXjlHJKm4JcM0QxzbpoqTcOYJALouRB/fFeOaW2c2L91ospFZ1WoZe9x7yYWLahFnS4cJvF5tOiSrapsJ4WlwLNpV3U3ADVjhJ5E3PkFtpPynMI1NvCSnGO2lncHOptAbeABcARfvkrLB4wNfUORhGoBGmbWO6PWnelxtMqlXgQbVxhcO0kk/BLa2IPE25cZKdbZqBzgAwWBNhrMuPwWnow8TDblpc3j1IzDsBSvSr2kSfkr9WtLC2OMAnhpPit9EtDBk0GUOni4T6kY4DRrcoa4yeYOnsWmjUEWtME96dFLgi6NzGAlbenFuyPIKfs7DMexg0cS4Ok2NjEDh/VaW7Ny3qMLg09aDqOQVpwt2SmqDaFXM7kCBE/wCWwSnG1nZWhthp2q14XZ1CoTnc4GTkHGJtPMrRiMLQa5wYHRBIzRJcOHZ/RLa20S5IquGpOcTOo1Vd2mCKr55+5X9opNlzbl1nTzIuqPvA2MTUHb7grwybn0F2Xnd+uBhKU6hpjzKaYUhxEnUqsbMqf8NSHJvvKd7NeCWzzRKHDZIzxLCDAkBaqTtZUnaOPkgN0hLsRWAYJ1KyQg5LkY+AdihnUo7VcBE9WDZV9rr6qwbP3ffXYXtIj+i2LFVCnIl47aThUIHDKP8ASAtNbFOi5OinbS3Wq9IX5gBmEeoBY7X2JVbHVJ4mGlJyxqi6dioV7aqY3aTOhfeHGSPP4JRUovykRHfZS9k7uVcSCKYs0dd5BytA5xcnsH9VEYxXLCm3wbNsbSNMt/5mNJ8krZ01d5cxjnARMCwA5u0HiU9xO8eDw9Zuai7EObSDQ45coJ4imbejFyTEpbh9731XZGU2jrEtAMNaNZjSe1M65URsYJupSoY4DduHA4mq1jSRLWHO4AnUlvVZ5k9i0HEl+OqVKJy02dSiBaGDqxzuAFmzEEyXEGdSe2bz4LRhwGPsDAJ7Uje2vcq+Dd/x8cGnCV/I4pVM1/NYV7XlePIPYfIqFjqkNOfThFp7+SRRrvgwG023GYH3L2jhc5FSxAMC3GOBSfZ2Ga9z+kFwcwAMW/eqfYLKGkNfmZHA6TbX2KZSjj5FZISlBpPsgY7HuaOqOzvWGCDqt9ISjG4o5iNIOnLgpOExJmJtFhpdbsfv58HnXHa6ZYaTAPfxU7evaYZhcO2kwAmlmc4iZOdwMcusCTzsOCr9LHuafDTtTHGVc+GoPsQDVp20s4P/AP09SNRJbaNej/7Bdu9iqjy4vLZFuqI1ToBuhge1VzB1RQcSZh0ARw7fWmVPZ5a8nO4g8jxnUyJKxS5OzHi0MXMhan0Bx71uDjF1pfWgaCeBPaqqTGbIp2xNtNzxBnq6Hv8A/ClYfaQBzEWIv2WC2Y2mC0g8Un2fUpkFj6wZBi7b94v1hp5rZCfk5GbTNz9vklY/Eue8OaNL24gJZRBBMuIknssJ95UitiCH/Qk1BBAIGveBMdy106Rkve03sbEQZuiWQyzhKL2vwKcRVJ8St1KhDJ5iy9xrA91sovzFvJbnvikGyJ7DyEJuNXG2LkS9mVQWtbkJh8k9/CVY6tVrnSGkSIg99/YqtgNsZWCll1Mh3bKlneluaMjgRMp6afBRRbRufgXOc2B6JJkmOPNKcViSSZGpMmVPxO2xAsQXy+OzSD4pGXlxcRoTfxWXM64Q2ueQGJiJHHzVa2s+azzESfcFYaj58P2fWq5tIfSu7/crY+wRatlUT0FP/L7ymFJxAHirNsHc6gdmYbEVMT0ZdTnKQPtOFrzwTHZ26fT0mtpVWOInWxuVLyrlDfTbVop+zsQ4vAJtcFZYsWIPgrc/5J8U2SOjdPJxHtCXbX3JxVNgzU7THVId7FX1IXwGyRTy5Ptlbx1aFENYB1idUrrbErA/2b/wlW3dndtrabK+JbLWkmlSP946bFw+wD592rMmaGODlJ8ELG5PakdFrGnhmNdWAq1jdrODTqD4c/Jaa28QoTinvApujM0lxykjRsTaeY463VYxe0CSX1DLjcz7FXdsb3te0UGCetflBa4FvbM+pcHDr8mpz7Uvb4/udSekhixW3yXtvyk4bGVBQoyajjY9GSOZmRoBdJd+N5nU6LcPRbkdUL5MRDWnKXHLAzP17ISPczZAov6Qsdmd9G232yAP9RB4dVjzcSvd86WWsziHiedmw3ykrrOvWSfXlmOK/Ttd+BTU3abUc57y+SbtsI5DibD2KJiP+DIbRaDUfLTmkkCII7L9mqsGF2qQ4B2mYDMf8wcTHKA7zCnYnZ7HlpDczw49eAHEVJcSD9m5AHDzSnuUuZWje3FY69OnXfkp239n4hjKby8kPZmc1ghrJ0vMkxeUx3XxRdSbNzcHwKmbTe7M8k2kNYOxrQHHuzSPAqfs3AZGC0Ep85P0lKXb8GTBH9Wl0jCtBGlxr3cPgoeKo525VPrsWNHDgkxpwWRfJ0G64Er8E/JI6rxMHlNvYplbYdMU29CQwEB3F0nQEyfBMatABLKuO6PqaakW4HUDuN/NUlcmn/6Q7S4EO1GkHpHtMwMwPO4HrBHgoJrwZgi09kqyVndJTyBnEuaT9YSOPMEu81XS4EkEXK2wdI4+pXvs2Yas48517yrxRw+TAYZp9J/S1j/1vyt/0sCo4dcBkzMDmS6w9a6FvTFOs2iNKNKnS8WtE+uUqfQzSK52U7GY8U8VTzeiwsc6NSA4Ei9rhPKWO6SajfQc4x7SNLQqlvDU+ncexv8A8QpuxNmurUHPcYaw9RpcW9I6xeG8DDRJ8Oao4rbbNWPJJahxXktDqghQcTiLwotXFBg1HcFDp4mXSSojE1yl4GFWtcBVveOm1tSnDgHm5byHAnvvZPRXDWuqOkAAm/Ifv1qrbKwL8ZWrVXfVBIjmfRHcAE6C8iMsvHyMthY05SAb8TlA8rSmT6jjq4+aS4TBOpntmZ9yaU3yFh1E7lwzsaOFY6kuTx+FadVGfs8E2dGuvLwUwPutdRyXDPOL4YzNpMOZVKIrrUSyCeB1GiyxgPSE5bWE85jVT6jxF9DzWqu2btuBBte49tlvxZt/fZwNVoPR5x8r+ZHxlKXsLuDYgHiSSolXEiYU3aGODTA9JoGvcq+6vfMbymS90jlslNqSey8wkWOdNRx/eic03weAkE+aS4303RzWiCKR7LPS2rWq0KFIEwxmVo7Mzj71Y9hVK1IA3DhyOvijdfclz8LSxLXatu3ucR7lOqMc12XKZ4BKyTadI6GmSktzOmbA2q6rSacxB4gE2TJ73nUkqvbuUzh6TRUblc68SJjtVlw+NYWOqOAaxty73DmVLqrYi037WaHubTYalUDINBAl54AKlbX2saji9/cBwaOAC3bf28a78x6rG2Y3g0fErnm8e35ORh7yPZ3rgZ5y1uX0sf0r/bOpigtPDfk7PN4N4i4ljD3n3D4qZulsToHsxOIIn+7onV0iziPqtkzJue5JNl4QDrv8G+8qwbPitWGYm5EnW3Fd/BpYYIUjl59RLNKi97drdFTDZGas4DqwSWBwAyx9UtFUxyeqjt7GirVLg6Wt+jHgZcTHEn1AJ1tTDtqVukJLhQccokfUAa09+YOPJVnbWPL6r7jK3rGx0EBZ4x3ur8/yNSl6dNeBls6hSqVMjjBcCGAmMxy3AjslTd5KfRUg2R1WOzWzG3oNAGnWPgAlu6uHc4muLS3JTGvpG5cOwNBFoup203EETLuGupHtusmpnHT5Iwi7Zvw7tVbfC4FLMSHCmXZpyQ7N9oiLdmp7cys+cQO5UbaGMMwDIa+//TAAHZCtmAp9XMCSHCe5Oe5rdL/UIxTjbhHwe4oSCtuCrsyBoJBEWI7b381hWK14XVTF0XnDdRnj3Kjb3YpzWhzTBa4EetXPaLlQt6RndTZxc8fv1q+JckZpVEm4DGdI3M1zg4gjITaY1b26aJXXDrKZs/ZdUNe9tN/Rtfl6QNJAda2Ycbhbv4PUczNTaaoN+o0ugdsLQsfLo5eaTlVk/cLCdNtHDMdBDX5j/wBsdJ7WhP8Ab+I6TE1nc3u9sKL8mmCdSx7XVGOblo1XAuaRfKBx7CVpq1sz3HmSfWk5H7kjTpY0myKd3xVqdJVeKdIgi3We8siQ1o0i0uNhKn1dqmpnaA0MZ1aYZYCTcADQ27ddUk2vUc3KWGCJg8tCbcQYv3L2rtVp6zGBrmgZiB6Tuc8ddVlzRco1Z2NHWLJvUe/Iu2409VrLPe6JEzyV83P3UY14zMbVbSaxxaRMh7DftcCWmD2rm+ydoGrjWZrAGAOUX9y67s3Ginha9UhzoNNrusA0CnLpJ1yxlDovBEarQouEFFmPPkjkySlFcdFN+VGvTaGU6VPonO672cQ3SnMEwT1nQOGUrzcHC5cMTxe4z4WHsKqO09ruxOKqVXmS90yew27h2K+7rNjCUu0E+ZKbKOzEZsct+X7FY2r0lOs5gkiTGVpmDcdZ1gtdOq5p6378gFZt4cNo8dx9yS0sOH5myASNYmAOsYHOw8JWCbT9tHcx8Rc7/BhVqxB/d14aoJUKlUL6ZbHWFvJe4arPeLFLcKHrImrR7tRjnNhv74QknzqpTAAOWLiON9e1PMYSWHLrH77lXnOfOWCXaAHh3LdpeqOVr17k1ZNJNaZI6TlPpf1St5GaNOCYYTAuBz8dddF5jWMcek4/Wb2jiCtPDlwcrJhahuff9TSwQe5LMcPpHd6Z0nONsvD+qWbQ/tHd/uV8aZkPovcTFM/g+Eaf8Mz353qFi6ADpImDIPEKLuTWjZmFHNh8Ou5PdjbNdVqwPRHpE6Ac1STt0xqVIl7tbMbWDi+oXMZOojKNYLjyCW7x7cFQinT6tFnoj7RGripW8e8DAz5vh7Ux6Th9c8fCePFc53h24GAtBuf35LjavUSzy9DF+WbtJp44Y+pM07xbdiWNN+JS3Ymyc7hUeDl1A+1/RZ7vbtVMUTVflbSabvqOaxpOsS438JhWR2PwVGz8S6pH1aDLd3SVIHkF1tHpY4I15Mep1EssuOhT/Bn1HEsbA8kx2ZgThsQxtQS517GfRIJHl7VLwW+eDc4Mp4Wq4metUrGBA1LWAeSSbS2wab21i3rMLg0TYl3Ps4rTOT+kTji/qHL6nXq9VwY6OsQZkCAecTPfMpNse4q1YORpHSZgIvNhPPl2JlRxRqU25mhr3i0OzC+hzeOmtlDaynndhWOsRDnH6zyRyI9EA+MclhUJO0zdPMklXZL2XVFI0xTcctQU3O0NyASByHCE92lgy9kD0uHedFX9nYcCuxt4a6L62sJ8grZVrNZBJgBzfaFxf4ipetjaXY3+HZW1kcvBzLE0yBBmQTM89farru9UmlHL3qLvXspoqmGgSXEwSRcnKewxC83fdlJaeQXX7h+4rTYZ45uT6fkeVGBQYhylvPaozjdLTOiyFtCuqHvPiMtVh5SfYrpjyqptHCtq4mm1zsvVe4WmXNBLGwdczso7iVpx8MzZuY0df+TSqG7Ow5ZWpiHVKmKDiJBcSYPKG5fBcn3l3gxFSq59OvVp03lz2MY9zGtDnEiGtIHK6m/M2OxDw1vVY7KDqCfrQDoAe9Q97cPAY8C129loPxUxy+9L5M8sKUWxpuDvNVfUfTrPL3upVcjyZJhhJBPHQQdVrbVMlQ91cLh8KaeLx1V7BGahRpXqVLkZyPqUrEAkjNeLarsdvAx9Rxp56bCeqHDyBuU7Jj3StfAvFkUItMdYlocLnTTvSPC4qc0iLkeS0YfbBc8NN+zme1bfnXSOcYiDEcoCy5YV4Onp8ifT/Au+edHig/k66Ybf3n6X6Om45NTcwT3eA8kj2mYqlaGiDK2QinFNnOy5HGckiQKsLqW6mIBwlLsbHkSFyZz1aNytuZHdC4wHGW9/EeKMsd0aKYJ7Z2y97RbnYW81UcUYbm4gifYfara8qs7WpemOBErnOB28OTx8iWliX0SJBLHSQD6nA8L8FrxOLFN5IuHCZCPnDnRSfEAHKeN/csMXTAyugXJzAcCFrjhjNN/Cv7r/AAZnmlje396+z/yanbd7IF47T7l7s/C9IekJJ9V1i7DNYJImZy2TTZOzaj2g5sjO6Se7gFWopezgpvk5Vkd/sFdxJAYJcRp9mOJSd9S50NzcK04xjaFJ2UcLk6k9pVTa62kSr4kkjJrcrlwSG1oBPGEkxNTM4nmmrR8UpxDYcQnxOdHs718nWzKtXA4YBpyubZxsPSdJ7YVi3l223D0/m1A/+4/iTy/fcq9ult35vsnDNYfpHUzJ+w3O63ek+JxMdZ3CT++1cbV6m5PFDvydTBh43y6Hp3oZgsHVewNNU9VryAYfAs0EdYDjwnmuTYs1ahFWq0jPJBiATN4i0TwRtLbBc1rXElrZIbyLj+yugbj7MweNw4+cuayLMBfkkyc0c+HmujHFHDGKijLKbm5Ns50/EGwkwNByWsldmr/JnssXNZ0cmulaqOxtkYf0aBrHnUeXj8Jgepa91mezn27GHy06tY9jAPW73ea82vhalQ0WjrB8viQIufAQAVZt6ccxzmNpMaxkSGtAAueQ8FWK1Ii7Z8Fn3+42Rx3BFk3c3eqYt/R0HZG0WxmcDYukD0Z60ZjKZYfctmCxLGl/SvIzzEBmo43cSJ5KibB30dSeWsLqRcQHAEw6PWD2exWsYl9TJUa4ghwJufRuHSeMi0dqvOElHgVFxlPki4rMK1U9W7i6WiDJN5PH+i3UqxqGaj7MvBIExwHBRKj5M3Wmo+y6eLDF418rp/H2McsjUx3Ww4Zmc5xqSSTm1lwJFuUQABwatGzLvJHL4Ix+IaalRoLSQ4AgRIIA4xIk8ApGApwXHnBHcZg+K81u9zVHqIw/STf4Jbio9V62VnKOKocCeXNSkUYvxlS6oO8WJ/4n/KOcX14K84m5VD2nQz4st5uA8LLXhq7Zi1De0tu7NEsYwfWLTUdxOtvOfUvNpUg6jDzID8xg/VBl0eB9ak4Y5XROlM37pVZxOODs7W5pDXSZgctPFIxSU5ya81/UdmjtxRvjsWY3aLq9Z1R+rjYcGtAhrQOADQAOwKdREi8EJHRddO6R6pXSRyvIrrOyVAW8DZTaWMAJHHMe3TU21UbC4CpiKwZSY57jPVYC42EmwvootKrkeTcazwMcVTJFS4GY8jhK0btqiahI4x7FEYyVLx1KAHAkg6Ty/wDKiA8lOP6Sc312elhQHEd40Qb9i1kK4q6L5sDezpGdG/8AtALH7QHvULH7TqF7Q4XNiIAAzTF7kqtbMxgp1WuIJAkGNbiFN2ntVjqocwSBluZm2tpSpY0Phnark9xrocBmkAgyfq+PFYYnHDPYyD8OXNYbQcJtxv4cJUathHNAPDmqwSpWOyZJbnt6HQbnYwcdPYrdg2BrAOQWnD7Gw9LB4Uku+cuJc9oBIyunLroRYeJUipWaQQ0yRbTis7T+mhmOSlJ5LK/t7GAuDOGpSVzQZvCmbQwdR1VxyPIm0NPwWh+yqpFqdTX7DvgmpNHOyz3zbIoBDswv2JbinS8p/R2XWBH0NXX7DvgkmOoFlRzXAgg6EEHxB0To9iY9jLC73YimxtNrwGsENGVp7eIvqvau+GJdq8fhb8EjQqvDjbtxV/Yf6k+rJFfGueczjfuC2t2tUDAzN1WkkWFp1UJCZSKWOcNvdiWCG1Lf5Wn2hZVN8MSdag/C34JIhWsihxV3qxDtXjQD0W8PBan7xVj9f1N+CWIVaRbe6qzfWxbnOzE35wB7Ezo73YlggVBHLK0+5JUK1lR5V3zxTtagMT9VvEzy7VqO9Ff7Y/C34JQhWU5LhMhpMsNHfvFt0qNk6nIyTpqYvovRv3i5npG8vQZ8FXUJOyPwN9SS8liO/eL/AMQfgZ8Fgd9sV9sfgb8EgQp2R+A9Wfyxyd7MQfrj8Lfgog2vU6TpJGfnlHDs0UFCnavghzk+2OP96K/W6zetr1W8OVrKB8+fe/pCDYaFRkKIwjHpBLJKX1MyFQhSBtOpETbuCioVigy2NvDXwlQ1KFQ03lrm5gATDonUW01UE1TM8VrQgLJFXFuc1rSbNmLAamStAK8QjoltvsyzlGcrFCCD0lErxCANz8STr2epZDGuBaZ9GIsOGllHQopFtzHuL30xNR2Zz2g/8rGNHkBCjVt4qzxBcPBrQfMBK0IpApNKiWdq1f8AEf8AiKBtat/iv/EVEQpKkz+L1v8AFf8AiKjVapcSXGSdSVghAAhCEACEIQAIQhAAhCEACEIQAIQhAAhCEACEIQAIQhAAhCEACEIQAIQhAAhCEACEIQAIQhAAhCEACEIQAIQhAAhCEAf/2Q=="/>
          <p:cNvSpPr>
            <a:spLocks noChangeAspect="1" noChangeArrowheads="1"/>
          </p:cNvSpPr>
          <p:nvPr/>
        </p:nvSpPr>
        <p:spPr bwMode="auto">
          <a:xfrm>
            <a:off x="1571626" y="-7747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AutoShape 10" descr="data:image/jpeg;base64,/9j/4AAQSkZJRgABAQAAAQABAAD/2wCEAAkGBhQSERUUExQWFRUWGBgXFxcYFxgXHRgaFhcYGBgcGhcYHSYeFxojGhcXHy8gJCcpLSwsFR4xNTAqNSYsLCoBCQoKDgwOGg8PGikkHyQsKSopLCwsLCwpKSopLCwpLCkpKSkpKSksKSksLCwpLCwpLCwpKSwpKSwpLCwsLCwsKf/AABEIAKgBKwMBIgACEQEDEQH/xAAcAAACAgMBAQAAAAAAAAAAAAAABQQGAgMHAQj/xABJEAABAwIDBAYFCgMFBwUAAAABAAIRAyEEEjEFBkFREyJhcYGRMqGxwdEHFCNCUlSSk9LwFRjhM0NTcqIIFiRigoPxY3OywsP/xAAaAQACAwEBAAAAAAAAAAAAAAAAAwECBAUG/8QALhEAAgIBBAEDAwIGAwAAAAAAAAECEQMEEiExQRMiUTJxgSNhBaGx0eHwFDOR/9oADAMBAAIRAxEAPwDhqEIQAIQhAAhCEACEIQAIQhAAhCEACEIQAIQhAAhCEACEIQAIQhAAhCEACEIQAIQhAAhCEACEIQAIQhAAhCEACEIQB1Xdb5CH43CUcSMW1gqtzZTSJi5GucTomv8ALTU+/M/Jd+tXzcFzhsDDFhgikT4Z3T6k32C5wqgVHFznMzDxPFKlk2youo2rOWfy01PvrPyXfrR/LTU+/M/Jd+td4WDqoBAkSdBzTG6KHCv5aan35n5Lv1o/lpqffmfku/Wu8BCkDg/8tNT78z8l360fy01PvzPyXfrXeEIA4P8Ay01PvzPyXfrR/LTU+/M/Jd+tdi2rvTQw5yvdL/sgSb8+AUWnvxhzA62YmMuW/fOkKu5E0zk/8tNT76z8l360fy01PvzPyXfrXb8Bjm1W5m8yI5QeKkqU7IOD/wAtNT76z8l360fy01PvrPyXfrXeJRKkDg/8tNT78z8l3614/wD2bKgBPz1h/wCy79a7zKjVdpU2+k9o7yFDdEpN9HDz/s21AJOOYOP9i79aSH5HqQJB2i0R/wCg+/d119A47FNrU3sp1GS5pAObRc62pu++k55c0uECHC88zbRZsmVxfHQ2OO+0c3qfJSMxazFteOB6Jwk8gMyy2l8jtWg5odWHWaHf2ZtPD0tV0LY+LoNfSfBDqQBLftvDj7jPgnlTbDMQ89K0wQXN7CB1QlvPJVzySsa8nINl/JC6u5zBiWNeBIa6met3dZS8R8hldgH0zS4uDcoYTqJmZ8FcmUy2oHNP0mp7LrqGymNZSpscQXBrSb6k8b9qvDLKTqyrikfOTPknEw7GNaQSCDSdY/i5psPkEccOa7cbTcACYFJ3DhOfVdM+UKrSaOqwGpIDiO0SFW9lbwubQq0cln3BnSwEeKl5ZJtWDiqsp+z/AJDn1qLqjMWwkODQwUzJJANiXjgT+ErDG/IbXp4mlh+nYTVBIdkIaIBMelJNirLV24+i4kHrSYI+qdPFJn7cqmqyqHHMwtIcST1gerYoWWTFWhLvZ8kr8EQOn6TSSKTmgEiRBJIdInyKww3yS1arGmnXpucQ9zmwQGNY0GS4mJMxCtO8O8tbEWrPLgIAgACQSbwO0pV/HnCGBzg3LlgHKCNb87tHkmKU30Q5IWbW+Sh2GFLpcVSa57Zc2DLNbG/MRKTv3MyCmalYNzkhwDCSxoyw43EzOnYrNtCuajekc4ue90GZMyOfNSNv4imWwGy9wbMCwIB05CCPJL9WXPJfg53tDZopvIa/MAbHLlnwkwpNPd0uo9Ln+tljKeQOs+pSNrbKyMDtSTbtFr+tP8NUnZ8DUVwT+VHuTIzbor5Kh/CbxnHktzNgE/WHkpVaztbqThqkCZvwU73ZW2QGbtOM9cQOz+qyZuuT/eAf9J+KdYd0Aiba+K20TlJc4TpbmhyYK2K9jblivUyGuKZmB1C73hKN4dkfNcTUoZw/ozGYCJsDpJjVWzZxLCKnEuk+dlWd7MV0mMrP+04H/SExOyebPovcTEZdhYQTGamRPZmeoOC287C1RVeQ4PGW50bPDloq9sTaD3bJwjB6DacR/wA2d/xWHzA4gMbUdkg5Q7ge9Y5Nud/g0xS20y61PlH6RzmMaA37U3jsHNMsDsOnX6Oqxz2EXcbySNInQdqQ7lbAoOcaZcH9E4kc3zc35A2XRHYcWtEaRaO5MrdyLuuDRTw9Rv8AeZgJ9JonskjUhZfP25ywXc0gOHKRKVY7avQPd0j3uYGl0geiZsCRqqZS2ga73vzvZUN5Bju07FKlf0kNV2dSXhdGqq9Gn0OEa2nWd0pgyXZrky6zpAGq27OrPv0tTMbRMeKcm3wVKrvtVHT1OdoPgAq7gq7m1WvmY+Cum26mHfW+kNwNeF1TKtKm2o7K6RePWltUWuzpO5uNpmhmLgHuc7MC4Dja3cQrKKg5hcS6AGreY5DuTWm4sIDTEi10t5VCkQ+WdE3i2uKFEkEZzZo7+MdiolDebEAgNcXSRAmbzYeJUHFYvN6RJPaZUndCH45rTcMD6gHa0W9bgfBZfUllmWXBa97dvPota0WcW3jnxjslc2xOJLyTfzTreHFmriCXOkTAjQAdnFJnNk9W/wBr4eCtKScrZ28OPZjpfk1UMS9mhI8U/wBl741WQ2p1m6A8R3pRkBWio8AwCovwWklXIx3yZ0OWrS+vDi3WSTcDyJ8Up2PvBUe8GoAwDSVM2njTWIBt0bWtA8LnvJSh4EkePkmQ2rwcnK7fBZji8ps9pLhJd4pTjMRWFTM2pdsXBiI0SljjNit7nXLjx4JlK7EqyR09RzjmcXEmSSZ1WdEOET1Wk3J7Cl7aikVMQHjJcNJRJfBZ9GmuwmZnKXHKeRN/FRWgZiIgNAk8ypmId1W8BmIM+AHqC01hYxxspjUVbEKKo14imct+MFQcTRAAi17BMHu5yeARRwecuykEiCAe3XyEqu9KNkUjTQaXUgCW9V5McbwLqbTrDoOEiqL9kH1WUarhMgMGJJmdZFj4StTHE0o0BIM+BVFT5Ra6XJKx2wKeJdhqLHZcz3gu5Wafim28+7VHB0mUqUnrguJNyS13DwS3Z+Pp0a2FLjDW1HZnHtaL+pMN7d4aWJk0nZgHtvw9F2inGmqGRpxtkXdrZFOpTJc0Ekm8A8YHsTZ27FEizW+QSjYG3KdOnlc4AgnW3EmfWm38WpGIeB4i/FbHQlGvDbtMIdNNtjGmoWZ3SpkRlAHYSptDHsabv04SFlS2iwT1plFICgbcwwpVSxukCPFUba5+mf3+4K6bzYrNiHBpmzR5BUjaP9q6eaEWZ2bYuJb/AA7BsBDctDpD2uzvt5Qs3bZbUhr4YwSQBxKr+wa5dgsM0mwaQPxOUsUgDfgUnaubLt9Fm3TwlZhGIpukAnqAwXNFyPUuq7M2g2vSbUaCA4SAdRwuuJ7Lxz2N6piDIM+BVi2Nv2/DtFPKHsmb6gamCFRZNsuQq0XfePDudhq4MGWuI4QGwR42VN2Jsz6B1QXllr6QnFX5ScNUova9r2ucC0NImQ4RMrTsyhTbTc9ruq5thOlrp2NK7Fz6owxDyWiCdPXFlA2RSrNeTM3MSZ0Cc1q1M2BbMD1gJdgafzeS6pmMOOvYIV1xzZV/Ai3jqE1iH2gaJQyG6HUe1T9t1OkcXcYE9qVvwhc6RpYd1lm9RNl22lwOehaC45r6eUKBi8UWuie0Lc+sGHrXJhKdpEF1rTJ8FmpvJbLSMvn8q0fJ/iQMZTPF2dnmwu/+oVHLVYtzA755h4Gr83AdVgJeQOMAFNftaFwbbHW3KcYmqBHpO070uw1K5NxbRTa9T6R5NyXEnzWh1dZnyz0cXUaZGqMSHE4MuqAEkQZkerwVhc7klWJxEOIFzpEwrxdMrJKS5JZ2JXqGabCZ5fvkFkN1MVHWoumOEfFSdnbQqBoExHapFbeio3R58yt8cMXHlnn55am0uRIN28S0/wBhU8lg/YmIn+xqfhKfUt6a5v0h81O/3gril0jqkCcrRaXOibA8ANT2jmr7IpW2THI5Okil/wAPrNPWo1I/yn4L2jgnZrscOPolW7B701aj8ge6TYSBEyNTwESfBe7Z3mqNmlSdmcLOqEDXjlHJKm4JcM0QxzbpoqTcOYJALouRB/fFeOaW2c2L91ospFZ1WoZe9x7yYWLahFnS4cJvF5tOiSrapsJ4WlwLNpV3U3ADVjhJ5E3PkFtpPynMI1NvCSnGO2lncHOptAbeABcARfvkrLB4wNfUORhGoBGmbWO6PWnelxtMqlXgQbVxhcO0kk/BLa2IPE25cZKdbZqBzgAwWBNhrMuPwWnow8TDblpc3j1IzDsBSvSr2kSfkr9WtLC2OMAnhpPit9EtDBk0GUOni4T6kY4DRrcoa4yeYOnsWmjUEWtME96dFLgi6NzGAlbenFuyPIKfs7DMexg0cS4Ok2NjEDh/VaW7Ny3qMLg09aDqOQVpwt2SmqDaFXM7kCBE/wCWwSnG1nZWhthp2q14XZ1CoTnc4GTkHGJtPMrRiMLQa5wYHRBIzRJcOHZ/RLa20S5IquGpOcTOo1Vd2mCKr55+5X9opNlzbl1nTzIuqPvA2MTUHb7grwybn0F2Xnd+uBhKU6hpjzKaYUhxEnUqsbMqf8NSHJvvKd7NeCWzzRKHDZIzxLCDAkBaqTtZUnaOPkgN0hLsRWAYJ1KyQg5LkY+AdihnUo7VcBE9WDZV9rr6qwbP3ffXYXtIj+i2LFVCnIl47aThUIHDKP8ASAtNbFOi5OinbS3Wq9IX5gBmEeoBY7X2JVbHVJ4mGlJyxqi6dioV7aqY3aTOhfeHGSPP4JRUovykRHfZS9k7uVcSCKYs0dd5BytA5xcnsH9VEYxXLCm3wbNsbSNMt/5mNJ8krZ01d5cxjnARMCwA5u0HiU9xO8eDw9Zuai7EObSDQ45coJ4imbejFyTEpbh9731XZGU2jrEtAMNaNZjSe1M65URsYJupSoY4DduHA4mq1jSRLWHO4AnUlvVZ5k9i0HEl+OqVKJy02dSiBaGDqxzuAFmzEEyXEGdSe2bz4LRhwGPsDAJ7Uje2vcq+Dd/x8cGnCV/I4pVM1/NYV7XlePIPYfIqFjqkNOfThFp7+SRRrvgwG023GYH3L2jhc5FSxAMC3GOBSfZ2Ga9z+kFwcwAMW/eqfYLKGkNfmZHA6TbX2KZSjj5FZISlBpPsgY7HuaOqOzvWGCDqt9ISjG4o5iNIOnLgpOExJmJtFhpdbsfv58HnXHa6ZYaTAPfxU7evaYZhcO2kwAmlmc4iZOdwMcusCTzsOCr9LHuafDTtTHGVc+GoPsQDVp20s4P/AP09SNRJbaNej/7Bdu9iqjy4vLZFuqI1ToBuhge1VzB1RQcSZh0ARw7fWmVPZ5a8nO4g8jxnUyJKxS5OzHi0MXMhan0Bx71uDjF1pfWgaCeBPaqqTGbIp2xNtNzxBnq6Hv8A/ClYfaQBzEWIv2WC2Y2mC0g8Un2fUpkFj6wZBi7b94v1hp5rZCfk5GbTNz9vklY/Eue8OaNL24gJZRBBMuIknssJ95UitiCH/Qk1BBAIGveBMdy106Rkve03sbEQZuiWQyzhKL2vwKcRVJ8St1KhDJ5iy9xrA91sovzFvJbnvikGyJ7DyEJuNXG2LkS9mVQWtbkJh8k9/CVY6tVrnSGkSIg99/YqtgNsZWCll1Mh3bKlneluaMjgRMp6afBRRbRufgXOc2B6JJkmOPNKcViSSZGpMmVPxO2xAsQXy+OzSD4pGXlxcRoTfxWXM64Q2ueQGJiJHHzVa2s+azzESfcFYaj58P2fWq5tIfSu7/crY+wRatlUT0FP/L7ymFJxAHirNsHc6gdmYbEVMT0ZdTnKQPtOFrzwTHZ26fT0mtpVWOInWxuVLyrlDfTbVop+zsQ4vAJtcFZYsWIPgrc/5J8U2SOjdPJxHtCXbX3JxVNgzU7THVId7FX1IXwGyRTy5Ptlbx1aFENYB1idUrrbErA/2b/wlW3dndtrabK+JbLWkmlSP946bFw+wD592rMmaGODlJ8ELG5PakdFrGnhmNdWAq1jdrODTqD4c/Jaa28QoTinvApujM0lxykjRsTaeY463VYxe0CSX1DLjcz7FXdsb3te0UGCetflBa4FvbM+pcHDr8mpz7Uvb4/udSekhixW3yXtvyk4bGVBQoyajjY9GSOZmRoBdJd+N5nU6LcPRbkdUL5MRDWnKXHLAzP17ISPczZAov6Qsdmd9G232yAP9RB4dVjzcSvd86WWsziHiedmw3ykrrOvWSfXlmOK/Ttd+BTU3abUc57y+SbtsI5DibD2KJiP+DIbRaDUfLTmkkCII7L9mqsGF2qQ4B2mYDMf8wcTHKA7zCnYnZ7HlpDczw49eAHEVJcSD9m5AHDzSnuUuZWje3FY69OnXfkp239n4hjKby8kPZmc1ghrJ0vMkxeUx3XxRdSbNzcHwKmbTe7M8k2kNYOxrQHHuzSPAqfs3AZGC0Ep85P0lKXb8GTBH9Wl0jCtBGlxr3cPgoeKo525VPrsWNHDgkxpwWRfJ0G64Er8E/JI6rxMHlNvYplbYdMU29CQwEB3F0nQEyfBMatABLKuO6PqaakW4HUDuN/NUlcmn/6Q7S4EO1GkHpHtMwMwPO4HrBHgoJrwZgi09kqyVndJTyBnEuaT9YSOPMEu81XS4EkEXK2wdI4+pXvs2Yas48517yrxRw+TAYZp9J/S1j/1vyt/0sCo4dcBkzMDmS6w9a6FvTFOs2iNKNKnS8WtE+uUqfQzSK52U7GY8U8VTzeiwsc6NSA4Ei9rhPKWO6SajfQc4x7SNLQqlvDU+ncexv8A8QpuxNmurUHPcYaw9RpcW9I6xeG8DDRJ8Oao4rbbNWPJJahxXktDqghQcTiLwotXFBg1HcFDp4mXSSojE1yl4GFWtcBVveOm1tSnDgHm5byHAnvvZPRXDWuqOkAAm/Ifv1qrbKwL8ZWrVXfVBIjmfRHcAE6C8iMsvHyMthY05SAb8TlA8rSmT6jjq4+aS4TBOpntmZ9yaU3yFh1E7lwzsaOFY6kuTx+FadVGfs8E2dGuvLwUwPutdRyXDPOL4YzNpMOZVKIrrUSyCeB1GiyxgPSE5bWE85jVT6jxF9DzWqu2btuBBte49tlvxZt/fZwNVoPR5x8r+ZHxlKXsLuDYgHiSSolXEiYU3aGODTA9JoGvcq+6vfMbymS90jlslNqSey8wkWOdNRx/eic03weAkE+aS4303RzWiCKR7LPS2rWq0KFIEwxmVo7Mzj71Y9hVK1IA3DhyOvijdfclz8LSxLXatu3ucR7lOqMc12XKZ4BKyTadI6GmSktzOmbA2q6rSacxB4gE2TJ73nUkqvbuUzh6TRUblc68SJjtVlw+NYWOqOAaxty73DmVLqrYi037WaHubTYalUDINBAl54AKlbX2saji9/cBwaOAC3bf28a78x6rG2Y3g0fErnm8e35ORh7yPZ3rgZ5y1uX0sf0r/bOpigtPDfk7PN4N4i4ljD3n3D4qZulsToHsxOIIn+7onV0iziPqtkzJue5JNl4QDrv8G+8qwbPitWGYm5EnW3Fd/BpYYIUjl59RLNKi97drdFTDZGas4DqwSWBwAyx9UtFUxyeqjt7GirVLg6Wt+jHgZcTHEn1AJ1tTDtqVukJLhQccokfUAa09+YOPJVnbWPL6r7jK3rGx0EBZ4x3ur8/yNSl6dNeBls6hSqVMjjBcCGAmMxy3AjslTd5KfRUg2R1WOzWzG3oNAGnWPgAlu6uHc4muLS3JTGvpG5cOwNBFoup203EETLuGupHtusmpnHT5Iwi7Zvw7tVbfC4FLMSHCmXZpyQ7N9oiLdmp7cys+cQO5UbaGMMwDIa+//TAAHZCtmAp9XMCSHCe5Oe5rdL/UIxTjbhHwe4oSCtuCrsyBoJBEWI7b381hWK14XVTF0XnDdRnj3Kjb3YpzWhzTBa4EetXPaLlQt6RndTZxc8fv1q+JckZpVEm4DGdI3M1zg4gjITaY1b26aJXXDrKZs/ZdUNe9tN/Rtfl6QNJAda2Ycbhbv4PUczNTaaoN+o0ugdsLQsfLo5eaTlVk/cLCdNtHDMdBDX5j/wBsdJ7WhP8Ab+I6TE1nc3u9sKL8mmCdSx7XVGOblo1XAuaRfKBx7CVpq1sz3HmSfWk5H7kjTpY0myKd3xVqdJVeKdIgi3We8siQ1o0i0uNhKn1dqmpnaA0MZ1aYZYCTcADQ27ddUk2vUc3KWGCJg8tCbcQYv3L2rtVp6zGBrmgZiB6Tuc8ddVlzRco1Z2NHWLJvUe/Iu2409VrLPe6JEzyV83P3UY14zMbVbSaxxaRMh7DftcCWmD2rm+ydoGrjWZrAGAOUX9y67s3Ginha9UhzoNNrusA0CnLpJ1yxlDovBEarQouEFFmPPkjkySlFcdFN+VGvTaGU6VPonO672cQ3SnMEwT1nQOGUrzcHC5cMTxe4z4WHsKqO09ruxOKqVXmS90yew27h2K+7rNjCUu0E+ZKbKOzEZsct+X7FY2r0lOs5gkiTGVpmDcdZ1gtdOq5p6378gFZt4cNo8dx9yS0sOH5myASNYmAOsYHOw8JWCbT9tHcx8Rc7/BhVqxB/d14aoJUKlUL6ZbHWFvJe4arPeLFLcKHrImrR7tRjnNhv74QknzqpTAAOWLiON9e1PMYSWHLrH77lXnOfOWCXaAHh3LdpeqOVr17k1ZNJNaZI6TlPpf1St5GaNOCYYTAuBz8dddF5jWMcek4/Wb2jiCtPDlwcrJhahuff9TSwQe5LMcPpHd6Z0nONsvD+qWbQ/tHd/uV8aZkPovcTFM/g+Eaf8Mz353qFi6ADpImDIPEKLuTWjZmFHNh8Ou5PdjbNdVqwPRHpE6Ac1STt0xqVIl7tbMbWDi+oXMZOojKNYLjyCW7x7cFQinT6tFnoj7RGripW8e8DAz5vh7Ux6Th9c8fCePFc53h24GAtBuf35LjavUSzy9DF+WbtJp44Y+pM07xbdiWNN+JS3Ymyc7hUeDl1A+1/RZ7vbtVMUTVflbSabvqOaxpOsS438JhWR2PwVGz8S6pH1aDLd3SVIHkF1tHpY4I15Mep1EssuOhT/Bn1HEsbA8kx2ZgThsQxtQS517GfRIJHl7VLwW+eDc4Mp4Wq4metUrGBA1LWAeSSbS2wab21i3rMLg0TYl3Ps4rTOT+kTji/qHL6nXq9VwY6OsQZkCAecTPfMpNse4q1YORpHSZgIvNhPPl2JlRxRqU25mhr3i0OzC+hzeOmtlDaynndhWOsRDnH6zyRyI9EA+MclhUJO0zdPMklXZL2XVFI0xTcctQU3O0NyASByHCE92lgy9kD0uHedFX9nYcCuxt4a6L62sJ8grZVrNZBJgBzfaFxf4ipetjaXY3+HZW1kcvBzLE0yBBmQTM89farru9UmlHL3qLvXspoqmGgSXEwSRcnKewxC83fdlJaeQXX7h+4rTYZ45uT6fkeVGBQYhylvPaozjdLTOiyFtCuqHvPiMtVh5SfYrpjyqptHCtq4mm1zsvVe4WmXNBLGwdczso7iVpx8MzZuY0df+TSqG7Ow5ZWpiHVKmKDiJBcSYPKG5fBcn3l3gxFSq59OvVp03lz2MY9zGtDnEiGtIHK6m/M2OxDw1vVY7KDqCfrQDoAe9Q97cPAY8C129loPxUxy+9L5M8sKUWxpuDvNVfUfTrPL3upVcjyZJhhJBPHQQdVrbVMlQ91cLh8KaeLx1V7BGahRpXqVLkZyPqUrEAkjNeLarsdvAx9Rxp56bCeqHDyBuU7Jj3StfAvFkUItMdYlocLnTTvSPC4qc0iLkeS0YfbBc8NN+zme1bfnXSOcYiDEcoCy5YV4Onp8ifT/Au+edHig/k66Ybf3n6X6Om45NTcwT3eA8kj2mYqlaGiDK2QinFNnOy5HGckiQKsLqW6mIBwlLsbHkSFyZz1aNytuZHdC4wHGW9/EeKMsd0aKYJ7Z2y97RbnYW81UcUYbm4gifYfara8qs7WpemOBErnOB28OTx8iWliX0SJBLHSQD6nA8L8FrxOLFN5IuHCZCPnDnRSfEAHKeN/csMXTAyugXJzAcCFrjhjNN/Cv7r/AAZnmlje396+z/yanbd7IF47T7l7s/C9IekJJ9V1i7DNYJImZy2TTZOzaj2g5sjO6Se7gFWopezgpvk5Vkd/sFdxJAYJcRp9mOJSd9S50NzcK04xjaFJ2UcLk6k9pVTa62kSr4kkjJrcrlwSG1oBPGEkxNTM4nmmrR8UpxDYcQnxOdHs718nWzKtXA4YBpyubZxsPSdJ7YVi3l223D0/m1A/+4/iTy/fcq9ult35vsnDNYfpHUzJ+w3O63ek+JxMdZ3CT++1cbV6m5PFDvydTBh43y6Hp3oZgsHVewNNU9VryAYfAs0EdYDjwnmuTYs1ahFWq0jPJBiATN4i0TwRtLbBc1rXElrZIbyLj+yugbj7MweNw4+cuayLMBfkkyc0c+HmujHFHDGKijLKbm5Ns50/EGwkwNByWsldmr/JnssXNZ0cmulaqOxtkYf0aBrHnUeXj8Jgepa91mezn27GHy06tY9jAPW73ea82vhalQ0WjrB8viQIufAQAVZt6ccxzmNpMaxkSGtAAueQ8FWK1Ii7Z8Fn3+42Rx3BFk3c3eqYt/R0HZG0WxmcDYukD0Z60ZjKZYfctmCxLGl/SvIzzEBmo43cSJ5KibB30dSeWsLqRcQHAEw6PWD2exWsYl9TJUa4ghwJufRuHSeMi0dqvOElHgVFxlPki4rMK1U9W7i6WiDJN5PH+i3UqxqGaj7MvBIExwHBRKj5M3Wmo+y6eLDF418rp/H2McsjUx3Ww4Zmc5xqSSTm1lwJFuUQABwatGzLvJHL4Ix+IaalRoLSQ4AgRIIA4xIk8ApGApwXHnBHcZg+K81u9zVHqIw/STf4Jbio9V62VnKOKocCeXNSkUYvxlS6oO8WJ/4n/KOcX14K84m5VD2nQz4st5uA8LLXhq7Zi1De0tu7NEsYwfWLTUdxOtvOfUvNpUg6jDzID8xg/VBl0eB9ak4Y5XROlM37pVZxOODs7W5pDXSZgctPFIxSU5ya81/UdmjtxRvjsWY3aLq9Z1R+rjYcGtAhrQOADQAOwKdREi8EJHRddO6R6pXSRyvIrrOyVAW8DZTaWMAJHHMe3TU21UbC4CpiKwZSY57jPVYC42EmwvootKrkeTcazwMcVTJFS4GY8jhK0btqiahI4x7FEYyVLx1KAHAkg6Ty/wDKiA8lOP6Sc312elhQHEd40Qb9i1kK4q6L5sDezpGdG/8AtALH7QHvULH7TqF7Q4XNiIAAzTF7kqtbMxgp1WuIJAkGNbiFN2ntVjqocwSBluZm2tpSpY0Phnark9xrocBmkAgyfq+PFYYnHDPYyD8OXNYbQcJtxv4cJUathHNAPDmqwSpWOyZJbnt6HQbnYwcdPYrdg2BrAOQWnD7Gw9LB4Uku+cuJc9oBIyunLroRYeJUipWaQQ0yRbTis7T+mhmOSlJ5LK/t7GAuDOGpSVzQZvCmbQwdR1VxyPIm0NPwWh+yqpFqdTX7DvgmpNHOyz3zbIoBDswv2JbinS8p/R2XWBH0NXX7DvgkmOoFlRzXAgg6EEHxB0To9iY9jLC73YimxtNrwGsENGVp7eIvqvau+GJdq8fhb8EjQqvDjbtxV/Yf6k+rJFfGueczjfuC2t2tUDAzN1WkkWFp1UJCZSKWOcNvdiWCG1Lf5Wn2hZVN8MSdag/C34JIhWsihxV3qxDtXjQD0W8PBan7xVj9f1N+CWIVaRbe6qzfWxbnOzE35wB7Ezo73YlggVBHLK0+5JUK1lR5V3zxTtagMT9VvEzy7VqO9Ff7Y/C34JQhWU5LhMhpMsNHfvFt0qNk6nIyTpqYvovRv3i5npG8vQZ8FXUJOyPwN9SS8liO/eL/AMQfgZ8Fgd9sV9sfgb8EgQp2R+A9Wfyxyd7MQfrj8Lfgog2vU6TpJGfnlHDs0UFCnavghzk+2OP96K/W6zetr1W8OVrKB8+fe/pCDYaFRkKIwjHpBLJKX1MyFQhSBtOpETbuCioVigy2NvDXwlQ1KFQ03lrm5gATDonUW01UE1TM8VrQgLJFXFuc1rSbNmLAamStAK8QjoltvsyzlGcrFCCD0lErxCANz8STr2epZDGuBaZ9GIsOGllHQopFtzHuL30xNR2Zz2g/8rGNHkBCjVt4qzxBcPBrQfMBK0IpApNKiWdq1f8AEf8AiKBtat/iv/EVEQpKkz+L1v8AFf8AiKjVapcSXGSdSVghAAhCEACEIQAIQhAAhCEACEIQAIQhAAhCEACEIQAIQhAAhCEACEIQAIQhAAhCEACEIQAIQhAAhCEACEIQAIQhAAhCEAf/2Q=="/>
          <p:cNvSpPr>
            <a:spLocks noChangeAspect="1" noChangeArrowheads="1"/>
          </p:cNvSpPr>
          <p:nvPr/>
        </p:nvSpPr>
        <p:spPr bwMode="auto">
          <a:xfrm>
            <a:off x="1571626" y="-7747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7" name="Picture 14" descr="http://t3.gstatic.com/images?q=tbn:ANd9GcToS-3L245p4NI0DRqmCvItGFbl3eCMzo2G6olaVbx8nBrhe9Vg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4196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6200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Benvolio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981200"/>
            <a:ext cx="7848600" cy="1600200"/>
          </a:xfrm>
        </p:spPr>
        <p:txBody>
          <a:bodyPr/>
          <a:lstStyle/>
          <a:p>
            <a:r>
              <a:rPr lang="en-US" altLang="en-US" sz="2400">
                <a:solidFill>
                  <a:schemeClr val="bg1"/>
                </a:solidFill>
              </a:rPr>
              <a:t>Romeo’s cousin &amp; friend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Tries to break-up fights.  Keep the peace.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Counsels Romeo about love and make him feel better.</a:t>
            </a:r>
          </a:p>
          <a:p>
            <a:endParaRPr lang="en-US" altLang="en-US" sz="2400">
              <a:solidFill>
                <a:schemeClr val="bg1"/>
              </a:solidFill>
            </a:endParaRPr>
          </a:p>
          <a:p>
            <a:endParaRPr lang="en-US" altLang="en-US" sz="2400">
              <a:solidFill>
                <a:schemeClr val="bg1"/>
              </a:solidFill>
            </a:endParaRPr>
          </a:p>
          <a:p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505201"/>
            <a:ext cx="3200400" cy="3121025"/>
          </a:xfrm>
          <a:noFill/>
        </p:spPr>
      </p:pic>
      <p:pic>
        <p:nvPicPr>
          <p:cNvPr id="23557" name="Picture 5" descr="benvol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25606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Mercutio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371600"/>
            <a:ext cx="7924800" cy="2286000"/>
          </a:xfrm>
        </p:spPr>
        <p:txBody>
          <a:bodyPr/>
          <a:lstStyle/>
          <a:p>
            <a:r>
              <a:rPr lang="en-US" altLang="en-US" sz="2400">
                <a:solidFill>
                  <a:schemeClr val="bg1"/>
                </a:solidFill>
              </a:rPr>
              <a:t>Related to the prince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Good friends W/ Romeo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Bad temper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Doesn’t like emotional people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Believes love is about the physical contact and nothing else.</a:t>
            </a:r>
          </a:p>
          <a:p>
            <a:endParaRPr lang="en-US" altLang="en-US" sz="2400">
              <a:solidFill>
                <a:schemeClr val="bg1"/>
              </a:solidFill>
            </a:endParaRPr>
          </a:p>
          <a:p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24580" name="Picture 6" descr="mercu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810000"/>
            <a:ext cx="20367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postfiles3.naver.net/20101022_130/eunja10753_1287699415692f8AuL_jpg/히히7_john_mcenery_(mercutio)_eunja10753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1"/>
            <a:ext cx="2095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Juliet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371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-is a Capulet, 13 yrs old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Begins as a naïve child,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She doesn’t have as much freedom as Romeo b/c she is a girl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SO she sneaks around to see Romeo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She totally trusts Romeo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Juliet is very close with the nurse.</a:t>
            </a: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25604" name="Picture 2" descr="http://images.fanpop.com/images/image_uploads/Romeo---Juliet-baz-luhrmann-118919_600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11601"/>
            <a:ext cx="38862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http://thethoughtexperiment.files.wordpress.com/2011/07/zeffjuli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762000"/>
            <a:ext cx="38719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44196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Lord Capulet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chemeClr val="bg1"/>
                </a:solidFill>
              </a:rPr>
              <a:t>Juliet’s dad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He truly loves Juliet, but does not know her feelings and dreams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Bad temper when things don’t go his way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He commands respect and propriety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Patriarch of the Capulets</a:t>
            </a:r>
          </a:p>
        </p:txBody>
      </p:sp>
      <p:pic>
        <p:nvPicPr>
          <p:cNvPr id="26628" name="Picture 5" descr="oldcapu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1"/>
            <a:ext cx="2133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postfiles11.naver.net/20101022_74/eunja10753_1287699499133ALLKs_jpg/히히1_capulet역paul_hardwick_eunja10753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3400"/>
            <a:ext cx="1981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Lady Capulet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371600"/>
            <a:ext cx="7696200" cy="160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Juliet’s mom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Ineffectual mother- relies on the nurse to “mother” Juliet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She married young, had Juliet around age 14, and is eager for her to marry Paris</a:t>
            </a:r>
          </a:p>
        </p:txBody>
      </p:sp>
      <p:pic>
        <p:nvPicPr>
          <p:cNvPr id="27652" name="Picture 7" descr="gloriacapu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263048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t0.gstatic.com/images?q=tbn:ANd9GcS18io9EuSK1Esu8RKHVUmMpWgxJCsHik-xJGekASNo_XccnLgUmxPm2qhL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3622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4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52578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Nurse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Has cared for Juliet since she was born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Vulgar, long-winded, loyal and a confidante to Juliet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At end though, they have a falling-out over Romeo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8676" name="Picture 2" descr="http://postfiles15.naver.net/20101022_190/eunja10753_1287699497861FU0bs_jpg/히히5_pat_heywood_(the_nurse)_eunja10753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000"/>
            <a:ext cx="2895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members.tripod.com/~sailormoon059/castnu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24201"/>
            <a:ext cx="2362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62200" y="0"/>
            <a:ext cx="7499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chemeClr val="bg1"/>
                </a:solidFill>
              </a:rPr>
              <a:t>Two households…</a:t>
            </a:r>
          </a:p>
        </p:txBody>
      </p:sp>
      <p:pic>
        <p:nvPicPr>
          <p:cNvPr id="3075" name="Picture 3" descr="H:\romeo and juliet\set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981200"/>
            <a:ext cx="4525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Verona It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81200"/>
            <a:ext cx="3952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60198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Gregory &amp; Sampson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Servants to the Capulets</a:t>
            </a:r>
          </a:p>
          <a:p>
            <a:r>
              <a:rPr lang="en-US" altLang="en-US">
                <a:solidFill>
                  <a:schemeClr val="bg1"/>
                </a:solidFill>
              </a:rPr>
              <a:t>Start a fight w/ Montagues at the beginning of the play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9700" name="Picture 2" descr="http://postfiles9.naver.net/20101022_72/eunja10753_1287700266511lXdfo_jpg/1.1_eunja10753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/>
          <a:stretch>
            <a:fillRect/>
          </a:stretch>
        </p:blipFill>
        <p:spPr bwMode="auto">
          <a:xfrm>
            <a:off x="7562850" y="228600"/>
            <a:ext cx="3105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media.comicvine.com/uploads/0/9541/1613399-3919445894_86507e0c17_su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4" y="3276600"/>
            <a:ext cx="48720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6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35052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Tybalt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447800"/>
            <a:ext cx="4419600" cy="3124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Juliet’s cousin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Vain, fashionable, very into proper etiquette, prideful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He is well-trained in sword fighting and someone to fear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He loathes Montagues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“Cat”</a:t>
            </a:r>
          </a:p>
        </p:txBody>
      </p:sp>
      <p:pic>
        <p:nvPicPr>
          <p:cNvPr id="30724" name="Picture 7" descr="tyb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27432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beyondbooks.com/sha91/images/00017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49530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Prince Escalus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Prince of Verona</a:t>
            </a:r>
          </a:p>
          <a:p>
            <a:r>
              <a:rPr lang="en-US" altLang="en-US">
                <a:solidFill>
                  <a:schemeClr val="bg1"/>
                </a:solidFill>
              </a:rPr>
              <a:t>He is concerned with maintaining public peace </a:t>
            </a:r>
          </a:p>
          <a:p>
            <a:r>
              <a:rPr lang="en-US" altLang="en-US">
                <a:solidFill>
                  <a:schemeClr val="bg1"/>
                </a:solidFill>
              </a:rPr>
              <a:t>Related to Mercutio and Paris</a:t>
            </a:r>
          </a:p>
        </p:txBody>
      </p:sp>
      <p:pic>
        <p:nvPicPr>
          <p:cNvPr id="31748" name="Picture 6" descr="pri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52800"/>
            <a:ext cx="2139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postfiles2.naver.net/20101022_257/eunja10753_1287699900207fhUno_jpg/히히9prince_escalus_-_robert_stephens_eunja10753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26876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41910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Paris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Related to the prince</a:t>
            </a:r>
          </a:p>
          <a:p>
            <a:r>
              <a:rPr lang="en-US" altLang="en-US">
                <a:solidFill>
                  <a:schemeClr val="bg1"/>
                </a:solidFill>
              </a:rPr>
              <a:t>Preferred by the Capulets to marry Juliet</a:t>
            </a:r>
          </a:p>
          <a:p>
            <a:r>
              <a:rPr lang="en-US" altLang="en-US">
                <a:solidFill>
                  <a:schemeClr val="bg1"/>
                </a:solidFill>
              </a:rPr>
              <a:t>He treats Juliet inappropriately after Capulet says he can marry her.</a:t>
            </a:r>
          </a:p>
        </p:txBody>
      </p:sp>
      <p:pic>
        <p:nvPicPr>
          <p:cNvPr id="32772" name="Picture 2" descr="http://postfiles7.naver.net/20101022_150/eunja10753_1287699898961UEWYe_jpg/히히10_paris역roberto_bisacco_eunja10753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743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skyview.vansd.org/bquestad/rjparispar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95600"/>
            <a:ext cx="251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4114800" cy="1143000"/>
          </a:xfrm>
        </p:spPr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latin typeface="Blackadder ITC" panose="04020505051007020D02" pitchFamily="82" charset="0"/>
              </a:rPr>
              <a:t>Rosaline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The woman who Romeo is obsessed with at the beginning of the play.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2590800"/>
            <a:ext cx="1949450" cy="3525838"/>
          </a:xfrm>
          <a:noFill/>
        </p:spPr>
      </p:pic>
      <p:pic>
        <p:nvPicPr>
          <p:cNvPr id="33797" name="Picture 2" descr="http://postfiles14.naver.net/20101022_205/eunja10753_12877000798765UkQA_jpg/히히11_rosaline역_eunja10753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5334000" cy="914400"/>
          </a:xfrm>
        </p:spPr>
        <p:txBody>
          <a:bodyPr>
            <a:normAutofit fontScale="90000"/>
          </a:bodyPr>
          <a:lstStyle/>
          <a:p>
            <a:r>
              <a:rPr lang="en-US" altLang="en-US" sz="7200">
                <a:solidFill>
                  <a:schemeClr val="bg1"/>
                </a:solidFill>
                <a:latin typeface="Blackadder ITC" panose="04020505051007020D02" pitchFamily="82" charset="0"/>
              </a:rPr>
              <a:t>Friar Lawrence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1524000"/>
            <a:ext cx="6019800" cy="213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Friend to Romeo and Juliet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Kind, civic-minded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Secretly marries R &amp; J in hopes that their marriage will end the feud.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He is a Catholic holy man and also familiar with  potions and herbs.</a:t>
            </a:r>
          </a:p>
          <a:p>
            <a:pPr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35844" name="Picture 6" descr="friar lau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fri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1"/>
            <a:ext cx="36576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ria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1"/>
            <a:ext cx="37338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Prologue to </a:t>
            </a:r>
            <a:r>
              <a:rPr lang="en-US" i="1" dirty="0" smtClean="0">
                <a:solidFill>
                  <a:schemeClr val="bg1"/>
                </a:solidFill>
              </a:rPr>
              <a:t>Romeo and Juliet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Two households, both alike in dignity,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fair Verona, where we lay our scene,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ancient grudge break to new mutiny,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Where civil blood makes civil hands unclean.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forth the fatal loins of these two foes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pair of star-</a:t>
            </a:r>
            <a:r>
              <a:rPr lang="en-US" dirty="0" err="1" smtClean="0">
                <a:solidFill>
                  <a:schemeClr val="bg1"/>
                </a:solidFill>
              </a:rPr>
              <a:t>cross'd</a:t>
            </a:r>
            <a:r>
              <a:rPr lang="en-US" dirty="0" smtClean="0">
                <a:solidFill>
                  <a:schemeClr val="bg1"/>
                </a:solidFill>
              </a:rPr>
              <a:t> lovers take their life;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Whose </a:t>
            </a:r>
            <a:r>
              <a:rPr lang="en-US" dirty="0" err="1" smtClean="0">
                <a:solidFill>
                  <a:schemeClr val="bg1"/>
                </a:solidFill>
              </a:rPr>
              <a:t>misadventured</a:t>
            </a:r>
            <a:r>
              <a:rPr lang="en-US" dirty="0" smtClean="0">
                <a:solidFill>
                  <a:schemeClr val="bg1"/>
                </a:solidFill>
              </a:rPr>
              <a:t> piteous overthrows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Do with their death bury their parents' strife.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fearful passage of their death-</a:t>
            </a:r>
            <a:r>
              <a:rPr lang="en-US" dirty="0" err="1" smtClean="0">
                <a:solidFill>
                  <a:schemeClr val="bg1"/>
                </a:solidFill>
              </a:rPr>
              <a:t>mark'd</a:t>
            </a:r>
            <a:r>
              <a:rPr lang="en-US" dirty="0" smtClean="0">
                <a:solidFill>
                  <a:schemeClr val="bg1"/>
                </a:solidFill>
              </a:rPr>
              <a:t> love,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the continuance of their parents' rage,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Which, but their children's end, </a:t>
            </a:r>
            <a:r>
              <a:rPr lang="en-US" dirty="0" err="1" smtClean="0">
                <a:solidFill>
                  <a:schemeClr val="bg1"/>
                </a:solidFill>
              </a:rPr>
              <a:t>nought</a:t>
            </a:r>
            <a:r>
              <a:rPr lang="en-US" dirty="0" smtClean="0">
                <a:solidFill>
                  <a:schemeClr val="bg1"/>
                </a:solidFill>
              </a:rPr>
              <a:t> could remove,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Is now the two hours' traffic of our stage;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which if you with patient ears attend,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here shall miss, our toil shall strive to mend.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58925" y="390526"/>
            <a:ext cx="89487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8800">
                <a:solidFill>
                  <a:schemeClr val="bg1"/>
                </a:solidFill>
              </a:rPr>
              <a:t>Both alike in dignity…</a:t>
            </a:r>
          </a:p>
        </p:txBody>
      </p:sp>
      <p:pic>
        <p:nvPicPr>
          <p:cNvPr id="4100" name="Picture 4" descr="H:\romeo and juliet\monta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1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:\romeo and juliet\capu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038600"/>
            <a:ext cx="19145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http://t1.gstatic.com/images?q=tbn:ANd9GcQftNJcN09bvFa8P0iVt3PbZRlcK78BnF9ZJGXNjTTcPTN5ZL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1336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://www.canadianshakespeares.ca/folio/Profiles/Zeff/Zeff-Lord%20Montag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1"/>
            <a:ext cx="27432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8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38400" y="457201"/>
            <a:ext cx="184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eaLnBrk="1" hangingPunct="1"/>
            <a:endParaRPr lang="en-US" altLang="en-US" sz="80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41513" y="381001"/>
            <a:ext cx="8316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In fair Verona, </a:t>
            </a:r>
          </a:p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where we lay our scene…</a:t>
            </a:r>
          </a:p>
        </p:txBody>
      </p:sp>
      <p:pic>
        <p:nvPicPr>
          <p:cNvPr id="5127" name="Picture 7" descr="H:\romeo and juliet\vb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38100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hankwhittemore.files.wordpress.com/2011/11/verona_it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1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9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0" y="457201"/>
            <a:ext cx="76596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From ancient grudge </a:t>
            </a:r>
          </a:p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break to new mutiny…</a:t>
            </a:r>
          </a:p>
        </p:txBody>
      </p:sp>
      <p:pic>
        <p:nvPicPr>
          <p:cNvPr id="6147" name="Picture 3" descr="H:\romeo and juliet\f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124200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http://sphinx.planetwaves.net/images/romeo_figh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45672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16088" y="304801"/>
            <a:ext cx="87185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Where civil blood </a:t>
            </a:r>
          </a:p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makes civil hands unclean.</a:t>
            </a:r>
          </a:p>
        </p:txBody>
      </p:sp>
      <p:pic>
        <p:nvPicPr>
          <p:cNvPr id="7171" name="Picture 3" descr="H:\romeo and juliet\BloodOn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35814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http://images4.fanpop.com/image/photos/21800000/1968-Romeo-Juliet-1968-romeo-and-juliet-by-franco-zeffirelli-21865643-720-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40101"/>
            <a:ext cx="38100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38401" y="152401"/>
            <a:ext cx="7299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chemeClr val="bg1"/>
                </a:solidFill>
              </a:rPr>
              <a:t>From forth the fatal </a:t>
            </a:r>
          </a:p>
          <a:p>
            <a:pPr algn="ctr" eaLnBrk="1" hangingPunct="1"/>
            <a:r>
              <a:rPr lang="en-US" altLang="en-US" sz="7200">
                <a:solidFill>
                  <a:schemeClr val="bg1"/>
                </a:solidFill>
              </a:rPr>
              <a:t>loins of these two foes,</a:t>
            </a:r>
          </a:p>
        </p:txBody>
      </p:sp>
      <p:pic>
        <p:nvPicPr>
          <p:cNvPr id="8197" name="Picture 5" descr="H:\romeo and juliet\jul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:\romeo and juliet\rom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http://thethoughtexperiment.files.wordpress.com/2011/07/zeffjuli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2895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://26.media.tumblr.com/tumblr_liue2uAvJh1qas5xlo1_5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3048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62201" y="533401"/>
            <a:ext cx="75469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lackadder ITC" panose="04020505051007020D02" pitchFamily="82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A pair of star-cross’d </a:t>
            </a:r>
          </a:p>
          <a:p>
            <a:pPr algn="ctr" eaLnBrk="1" hangingPunct="1"/>
            <a:r>
              <a:rPr lang="en-US" altLang="en-US" sz="8000">
                <a:solidFill>
                  <a:schemeClr val="bg1"/>
                </a:solidFill>
              </a:rPr>
              <a:t>lovers take their life.</a:t>
            </a:r>
          </a:p>
        </p:txBody>
      </p:sp>
      <p:pic>
        <p:nvPicPr>
          <p:cNvPr id="9219" name="Picture 3" descr="H:\romeo and juliet\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http://www.artemis-film-guides.com/Zeffirelli's%20Romeo%20and%20Juliet_files/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3124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altLang="en-US" sz="8800">
                <a:solidFill>
                  <a:schemeClr val="bg1"/>
                </a:solidFill>
                <a:latin typeface="Blackadder ITC" panose="04020505051007020D02" pitchFamily="82" charset="0"/>
              </a:rPr>
              <a:t>Romeo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0574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Is a Montague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18 years old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Cute, smart, sensitive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Impulsive and immature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Romantic heart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EMO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He doesn’t care about the feud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89090" name="Picture 2" descr="http://x6e.xanga.com/eb8c7bf439435179113589/z136727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1"/>
            <a:ext cx="3810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http://2.bp.blogspot.com/_eL34HhQaGeI/StA7oHn7y1I/AAAAAAAABdM/7nq-oIq-U1o/s400/romeo+z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http://t1.gstatic.com/images?q=tbn:ANd9GcRQ6stts-JIdatuWXJY53-NmUFLc27mNC1JYCI3O7U0Q4J0F8Kz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369728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x6e.xanga.com/eb8c7bf439435179113589/z136727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1"/>
            <a:ext cx="3810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507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506</Words>
  <Application>Microsoft Office PowerPoint</Application>
  <PresentationFormat>Widescreen</PresentationFormat>
  <Paragraphs>110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Blackadder ITC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Romeo</vt:lpstr>
      <vt:lpstr>Lady Montague</vt:lpstr>
      <vt:lpstr>Lord Montague</vt:lpstr>
      <vt:lpstr>Balthasar</vt:lpstr>
      <vt:lpstr>Abraham or Abram</vt:lpstr>
      <vt:lpstr>Benvolio</vt:lpstr>
      <vt:lpstr>Mercutio</vt:lpstr>
      <vt:lpstr>Juliet</vt:lpstr>
      <vt:lpstr>Lord Capulet</vt:lpstr>
      <vt:lpstr>Lady Capulet</vt:lpstr>
      <vt:lpstr>Nurse</vt:lpstr>
      <vt:lpstr>Gregory &amp; Sampson</vt:lpstr>
      <vt:lpstr>Tybalt</vt:lpstr>
      <vt:lpstr>Prince Escalus</vt:lpstr>
      <vt:lpstr>Paris</vt:lpstr>
      <vt:lpstr>Rosaline</vt:lpstr>
      <vt:lpstr>Friar Lawrence</vt:lpstr>
      <vt:lpstr>Prologue to Romeo and Juliet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Wolf, Megan</dc:creator>
  <cp:lastModifiedBy>Baker, Paige</cp:lastModifiedBy>
  <cp:revision>1</cp:revision>
  <dcterms:created xsi:type="dcterms:W3CDTF">2015-04-21T12:36:12Z</dcterms:created>
  <dcterms:modified xsi:type="dcterms:W3CDTF">2016-04-22T14:17:57Z</dcterms:modified>
</cp:coreProperties>
</file>